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</p:sldIdLst>
  <p:sldSz cx="12192000" cy="6858000"/>
  <p:notesSz cx="6858000" cy="9144000"/>
  <p:embeddedFontLst>
    <p:embeddedFont>
      <p:font typeface="OPPOSans B" panose="02010600030101010101" charset="-122"/>
      <p:regular r:id="rId31"/>
    </p:embeddedFont>
    <p:embeddedFont>
      <p:font typeface="OPPOSans H" panose="02010600030101010101" charset="-122"/>
      <p:regular r:id="rId32"/>
    </p:embeddedFont>
    <p:embeddedFont>
      <p:font typeface="OPPOSans L" panose="02010600030101010101" charset="-122"/>
      <p:regular r:id="rId33"/>
    </p:embeddedFont>
    <p:embeddedFont>
      <p:font typeface="Source Han Sans" panose="02010600030101010101" charset="-122"/>
      <p:regular r:id="rId34"/>
    </p:embeddedFont>
    <p:embeddedFont>
      <p:font typeface="Source Han Sans CN Bold" panose="02010600030101010101" charset="-122"/>
      <p:regular r:id="rId35"/>
    </p:embeddedFont>
    <p:embeddedFont>
      <p:font typeface="微软雅黑" panose="020B0503020204020204" pitchFamily="34" charset="-122"/>
      <p:regular r:id="rId36"/>
      <p:bold r:id="rId37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954" y="5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5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-88899"/>
            <a:ext cx="12192000" cy="6857999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1" y="0"/>
            <a:ext cx="2005447" cy="514191"/>
          </a:xfrm>
          <a:custGeom>
            <a:avLst/>
            <a:gdLst>
              <a:gd name="connsiteX0" fmla="*/ 509460 w 2005447"/>
              <a:gd name="connsiteY0" fmla="*/ 387014 h 514191"/>
              <a:gd name="connsiteX1" fmla="*/ 613783 w 2005447"/>
              <a:gd name="connsiteY1" fmla="*/ 487735 h 514191"/>
              <a:gd name="connsiteX2" fmla="*/ 646199 w 2005447"/>
              <a:gd name="connsiteY2" fmla="*/ 487735 h 514191"/>
              <a:gd name="connsiteX3" fmla="*/ 541961 w 2005447"/>
              <a:gd name="connsiteY3" fmla="*/ 387014 h 514191"/>
              <a:gd name="connsiteX4" fmla="*/ 737387 w 2005447"/>
              <a:gd name="connsiteY4" fmla="*/ 377606 h 514191"/>
              <a:gd name="connsiteX5" fmla="*/ 754538 w 2005447"/>
              <a:gd name="connsiteY5" fmla="*/ 377606 h 514191"/>
              <a:gd name="connsiteX6" fmla="*/ 754538 w 2005447"/>
              <a:gd name="connsiteY6" fmla="*/ 393942 h 514191"/>
              <a:gd name="connsiteX7" fmla="*/ 737387 w 2005447"/>
              <a:gd name="connsiteY7" fmla="*/ 393942 h 514191"/>
              <a:gd name="connsiteX8" fmla="*/ 724967 w 2005447"/>
              <a:gd name="connsiteY8" fmla="*/ 366046 h 514191"/>
              <a:gd name="connsiteX9" fmla="*/ 724967 w 2005447"/>
              <a:gd name="connsiteY9" fmla="*/ 405066 h 514191"/>
              <a:gd name="connsiteX10" fmla="*/ 765916 w 2005447"/>
              <a:gd name="connsiteY10" fmla="*/ 405066 h 514191"/>
              <a:gd name="connsiteX11" fmla="*/ 765916 w 2005447"/>
              <a:gd name="connsiteY11" fmla="*/ 366046 h 514191"/>
              <a:gd name="connsiteX12" fmla="*/ 346050 w 2005447"/>
              <a:gd name="connsiteY12" fmla="*/ 331529 h 514191"/>
              <a:gd name="connsiteX13" fmla="*/ 394974 w 2005447"/>
              <a:gd name="connsiteY13" fmla="*/ 378524 h 514191"/>
              <a:gd name="connsiteX14" fmla="*/ 406123 w 2005447"/>
              <a:gd name="connsiteY14" fmla="*/ 378524 h 514191"/>
              <a:gd name="connsiteX15" fmla="*/ 406123 w 2005447"/>
              <a:gd name="connsiteY15" fmla="*/ 383369 h 514191"/>
              <a:gd name="connsiteX16" fmla="*/ 641483 w 2005447"/>
              <a:gd name="connsiteY16" fmla="*/ 383798 h 514191"/>
              <a:gd name="connsiteX17" fmla="*/ 641483 w 2005447"/>
              <a:gd name="connsiteY17" fmla="*/ 360815 h 514191"/>
              <a:gd name="connsiteX18" fmla="*/ 693494 w 2005447"/>
              <a:gd name="connsiteY18" fmla="*/ 360815 h 514191"/>
              <a:gd name="connsiteX19" fmla="*/ 693494 w 2005447"/>
              <a:gd name="connsiteY19" fmla="*/ 410168 h 514191"/>
              <a:gd name="connsiteX20" fmla="*/ 641483 w 2005447"/>
              <a:gd name="connsiteY20" fmla="*/ 410168 h 514191"/>
              <a:gd name="connsiteX21" fmla="*/ 641483 w 2005447"/>
              <a:gd name="connsiteY21" fmla="*/ 387099 h 514191"/>
              <a:gd name="connsiteX22" fmla="*/ 546893 w 2005447"/>
              <a:gd name="connsiteY22" fmla="*/ 387099 h 514191"/>
              <a:gd name="connsiteX23" fmla="*/ 651001 w 2005447"/>
              <a:gd name="connsiteY23" fmla="*/ 487735 h 514191"/>
              <a:gd name="connsiteX24" fmla="*/ 864322 w 2005447"/>
              <a:gd name="connsiteY24" fmla="*/ 487735 h 514191"/>
              <a:gd name="connsiteX25" fmla="*/ 864322 w 2005447"/>
              <a:gd name="connsiteY25" fmla="*/ 464710 h 514191"/>
              <a:gd name="connsiteX26" fmla="*/ 916333 w 2005447"/>
              <a:gd name="connsiteY26" fmla="*/ 464710 h 514191"/>
              <a:gd name="connsiteX27" fmla="*/ 916333 w 2005447"/>
              <a:gd name="connsiteY27" fmla="*/ 514191 h 514191"/>
              <a:gd name="connsiteX28" fmla="*/ 864493 w 2005447"/>
              <a:gd name="connsiteY28" fmla="*/ 514191 h 514191"/>
              <a:gd name="connsiteX29" fmla="*/ 864493 w 2005447"/>
              <a:gd name="connsiteY29" fmla="*/ 491165 h 514191"/>
              <a:gd name="connsiteX30" fmla="*/ 612111 w 2005447"/>
              <a:gd name="connsiteY30" fmla="*/ 491165 h 514191"/>
              <a:gd name="connsiteX31" fmla="*/ 504357 w 2005447"/>
              <a:gd name="connsiteY31" fmla="*/ 387014 h 514191"/>
              <a:gd name="connsiteX32" fmla="*/ 406294 w 2005447"/>
              <a:gd name="connsiteY32" fmla="*/ 387014 h 514191"/>
              <a:gd name="connsiteX33" fmla="*/ 406294 w 2005447"/>
              <a:gd name="connsiteY33" fmla="*/ 391773 h 514191"/>
              <a:gd name="connsiteX34" fmla="*/ 392573 w 2005447"/>
              <a:gd name="connsiteY34" fmla="*/ 391773 h 514191"/>
              <a:gd name="connsiteX35" fmla="*/ 392573 w 2005447"/>
              <a:gd name="connsiteY35" fmla="*/ 381139 h 514191"/>
              <a:gd name="connsiteX36" fmla="*/ 343478 w 2005447"/>
              <a:gd name="connsiteY36" fmla="*/ 333973 h 514191"/>
              <a:gd name="connsiteX37" fmla="*/ 1209108 w 2005447"/>
              <a:gd name="connsiteY37" fmla="*/ 282433 h 514191"/>
              <a:gd name="connsiteX38" fmla="*/ 1104185 w 2005447"/>
              <a:gd name="connsiteY38" fmla="*/ 383841 h 514191"/>
              <a:gd name="connsiteX39" fmla="*/ 1142646 w 2005447"/>
              <a:gd name="connsiteY39" fmla="*/ 383841 h 514191"/>
              <a:gd name="connsiteX40" fmla="*/ 1225959 w 2005447"/>
              <a:gd name="connsiteY40" fmla="*/ 303358 h 514191"/>
              <a:gd name="connsiteX41" fmla="*/ 1225959 w 2005447"/>
              <a:gd name="connsiteY41" fmla="*/ 282433 h 514191"/>
              <a:gd name="connsiteX42" fmla="*/ 894536 w 2005447"/>
              <a:gd name="connsiteY42" fmla="*/ 274397 h 514191"/>
              <a:gd name="connsiteX43" fmla="*/ 908257 w 2005447"/>
              <a:gd name="connsiteY43" fmla="*/ 274397 h 514191"/>
              <a:gd name="connsiteX44" fmla="*/ 908257 w 2005447"/>
              <a:gd name="connsiteY44" fmla="*/ 287475 h 514191"/>
              <a:gd name="connsiteX45" fmla="*/ 894536 w 2005447"/>
              <a:gd name="connsiteY45" fmla="*/ 287475 h 514191"/>
              <a:gd name="connsiteX46" fmla="*/ 113419 w 2005447"/>
              <a:gd name="connsiteY46" fmla="*/ 254201 h 514191"/>
              <a:gd name="connsiteX47" fmla="*/ 130571 w 2005447"/>
              <a:gd name="connsiteY47" fmla="*/ 254201 h 514191"/>
              <a:gd name="connsiteX48" fmla="*/ 130571 w 2005447"/>
              <a:gd name="connsiteY48" fmla="*/ 270538 h 514191"/>
              <a:gd name="connsiteX49" fmla="*/ 113419 w 2005447"/>
              <a:gd name="connsiteY49" fmla="*/ 270538 h 514191"/>
              <a:gd name="connsiteX50" fmla="*/ 101000 w 2005447"/>
              <a:gd name="connsiteY50" fmla="*/ 242470 h 514191"/>
              <a:gd name="connsiteX51" fmla="*/ 101000 w 2005447"/>
              <a:gd name="connsiteY51" fmla="*/ 281490 h 514191"/>
              <a:gd name="connsiteX52" fmla="*/ 141991 w 2005447"/>
              <a:gd name="connsiteY52" fmla="*/ 281490 h 514191"/>
              <a:gd name="connsiteX53" fmla="*/ 141991 w 2005447"/>
              <a:gd name="connsiteY53" fmla="*/ 242470 h 514191"/>
              <a:gd name="connsiteX54" fmla="*/ 1005763 w 2005447"/>
              <a:gd name="connsiteY54" fmla="*/ 198417 h 514191"/>
              <a:gd name="connsiteX55" fmla="*/ 1022915 w 2005447"/>
              <a:gd name="connsiteY55" fmla="*/ 198417 h 514191"/>
              <a:gd name="connsiteX56" fmla="*/ 1022915 w 2005447"/>
              <a:gd name="connsiteY56" fmla="*/ 214753 h 514191"/>
              <a:gd name="connsiteX57" fmla="*/ 1005763 w 2005447"/>
              <a:gd name="connsiteY57" fmla="*/ 214753 h 514191"/>
              <a:gd name="connsiteX58" fmla="*/ 654845 w 2005447"/>
              <a:gd name="connsiteY58" fmla="*/ 197559 h 514191"/>
              <a:gd name="connsiteX59" fmla="*/ 680873 w 2005447"/>
              <a:gd name="connsiteY59" fmla="*/ 197559 h 514191"/>
              <a:gd name="connsiteX60" fmla="*/ 680873 w 2005447"/>
              <a:gd name="connsiteY60" fmla="*/ 222300 h 514191"/>
              <a:gd name="connsiteX61" fmla="*/ 654845 w 2005447"/>
              <a:gd name="connsiteY61" fmla="*/ 222300 h 514191"/>
              <a:gd name="connsiteX62" fmla="*/ 654845 w 2005447"/>
              <a:gd name="connsiteY62" fmla="*/ 211666 h 514191"/>
              <a:gd name="connsiteX63" fmla="*/ 587569 w 2005447"/>
              <a:gd name="connsiteY63" fmla="*/ 211666 h 514191"/>
              <a:gd name="connsiteX64" fmla="*/ 472784 w 2005447"/>
              <a:gd name="connsiteY64" fmla="*/ 322593 h 514191"/>
              <a:gd name="connsiteX65" fmla="*/ 339560 w 2005447"/>
              <a:gd name="connsiteY65" fmla="*/ 322593 h 514191"/>
              <a:gd name="connsiteX66" fmla="*/ 339560 w 2005447"/>
              <a:gd name="connsiteY66" fmla="*/ 327438 h 514191"/>
              <a:gd name="connsiteX67" fmla="*/ 325839 w 2005447"/>
              <a:gd name="connsiteY67" fmla="*/ 327438 h 514191"/>
              <a:gd name="connsiteX68" fmla="*/ 325839 w 2005447"/>
              <a:gd name="connsiteY68" fmla="*/ 314360 h 514191"/>
              <a:gd name="connsiteX69" fmla="*/ 339560 w 2005447"/>
              <a:gd name="connsiteY69" fmla="*/ 314360 h 514191"/>
              <a:gd name="connsiteX70" fmla="*/ 339560 w 2005447"/>
              <a:gd name="connsiteY70" fmla="*/ 319162 h 514191"/>
              <a:gd name="connsiteX71" fmla="*/ 471240 w 2005447"/>
              <a:gd name="connsiteY71" fmla="*/ 319162 h 514191"/>
              <a:gd name="connsiteX72" fmla="*/ 586026 w 2005447"/>
              <a:gd name="connsiteY72" fmla="*/ 208193 h 514191"/>
              <a:gd name="connsiteX73" fmla="*/ 654845 w 2005447"/>
              <a:gd name="connsiteY73" fmla="*/ 208193 h 514191"/>
              <a:gd name="connsiteX74" fmla="*/ 40713 w 2005447"/>
              <a:gd name="connsiteY74" fmla="*/ 188100 h 514191"/>
              <a:gd name="connsiteX75" fmla="*/ 66697 w 2005447"/>
              <a:gd name="connsiteY75" fmla="*/ 188100 h 514191"/>
              <a:gd name="connsiteX76" fmla="*/ 66697 w 2005447"/>
              <a:gd name="connsiteY76" fmla="*/ 212885 h 514191"/>
              <a:gd name="connsiteX77" fmla="*/ 40713 w 2005447"/>
              <a:gd name="connsiteY77" fmla="*/ 212885 h 514191"/>
              <a:gd name="connsiteX78" fmla="*/ 40713 w 2005447"/>
              <a:gd name="connsiteY78" fmla="*/ 202207 h 514191"/>
              <a:gd name="connsiteX79" fmla="*/ 0 w 2005447"/>
              <a:gd name="connsiteY79" fmla="*/ 202207 h 514191"/>
              <a:gd name="connsiteX80" fmla="*/ 0 w 2005447"/>
              <a:gd name="connsiteY80" fmla="*/ 198778 h 514191"/>
              <a:gd name="connsiteX81" fmla="*/ 40713 w 2005447"/>
              <a:gd name="connsiteY81" fmla="*/ 198778 h 514191"/>
              <a:gd name="connsiteX82" fmla="*/ 993515 w 2005447"/>
              <a:gd name="connsiteY82" fmla="*/ 186985 h 514191"/>
              <a:gd name="connsiteX83" fmla="*/ 993515 w 2005447"/>
              <a:gd name="connsiteY83" fmla="*/ 226005 h 514191"/>
              <a:gd name="connsiteX84" fmla="*/ 1034507 w 2005447"/>
              <a:gd name="connsiteY84" fmla="*/ 226005 h 514191"/>
              <a:gd name="connsiteX85" fmla="*/ 1034507 w 2005447"/>
              <a:gd name="connsiteY85" fmla="*/ 186985 h 514191"/>
              <a:gd name="connsiteX86" fmla="*/ 851930 w 2005447"/>
              <a:gd name="connsiteY86" fmla="*/ 154141 h 514191"/>
              <a:gd name="connsiteX87" fmla="*/ 721580 w 2005447"/>
              <a:gd name="connsiteY87" fmla="*/ 278917 h 514191"/>
              <a:gd name="connsiteX88" fmla="*/ 760170 w 2005447"/>
              <a:gd name="connsiteY88" fmla="*/ 278917 h 514191"/>
              <a:gd name="connsiteX89" fmla="*/ 890521 w 2005447"/>
              <a:gd name="connsiteY89" fmla="*/ 154141 h 514191"/>
              <a:gd name="connsiteX90" fmla="*/ 552553 w 2005447"/>
              <a:gd name="connsiteY90" fmla="*/ 140205 h 514191"/>
              <a:gd name="connsiteX91" fmla="*/ 428462 w 2005447"/>
              <a:gd name="connsiteY91" fmla="*/ 260265 h 514191"/>
              <a:gd name="connsiteX92" fmla="*/ 456033 w 2005447"/>
              <a:gd name="connsiteY92" fmla="*/ 260265 h 514191"/>
              <a:gd name="connsiteX93" fmla="*/ 580167 w 2005447"/>
              <a:gd name="connsiteY93" fmla="*/ 140205 h 514191"/>
              <a:gd name="connsiteX94" fmla="*/ 1751649 w 2005447"/>
              <a:gd name="connsiteY94" fmla="*/ 132573 h 514191"/>
              <a:gd name="connsiteX95" fmla="*/ 1803618 w 2005447"/>
              <a:gd name="connsiteY95" fmla="*/ 132573 h 514191"/>
              <a:gd name="connsiteX96" fmla="*/ 1803618 w 2005447"/>
              <a:gd name="connsiteY96" fmla="*/ 181926 h 514191"/>
              <a:gd name="connsiteX97" fmla="*/ 1751649 w 2005447"/>
              <a:gd name="connsiteY97" fmla="*/ 181926 h 514191"/>
              <a:gd name="connsiteX98" fmla="*/ 1751649 w 2005447"/>
              <a:gd name="connsiteY98" fmla="*/ 158900 h 514191"/>
              <a:gd name="connsiteX99" fmla="*/ 1643423 w 2005447"/>
              <a:gd name="connsiteY99" fmla="*/ 158900 h 514191"/>
              <a:gd name="connsiteX100" fmla="*/ 1643423 w 2005447"/>
              <a:gd name="connsiteY100" fmla="*/ 169491 h 514191"/>
              <a:gd name="connsiteX101" fmla="*/ 1617439 w 2005447"/>
              <a:gd name="connsiteY101" fmla="*/ 169491 h 514191"/>
              <a:gd name="connsiteX102" fmla="*/ 1617439 w 2005447"/>
              <a:gd name="connsiteY102" fmla="*/ 158857 h 514191"/>
              <a:gd name="connsiteX103" fmla="*/ 1538801 w 2005447"/>
              <a:gd name="connsiteY103" fmla="*/ 158857 h 514191"/>
              <a:gd name="connsiteX104" fmla="*/ 1411108 w 2005447"/>
              <a:gd name="connsiteY104" fmla="*/ 282304 h 514191"/>
              <a:gd name="connsiteX105" fmla="*/ 1277927 w 2005447"/>
              <a:gd name="connsiteY105" fmla="*/ 282304 h 514191"/>
              <a:gd name="connsiteX106" fmla="*/ 1277927 w 2005447"/>
              <a:gd name="connsiteY106" fmla="*/ 305330 h 514191"/>
              <a:gd name="connsiteX107" fmla="*/ 1228875 w 2005447"/>
              <a:gd name="connsiteY107" fmla="*/ 305330 h 514191"/>
              <a:gd name="connsiteX108" fmla="*/ 1144704 w 2005447"/>
              <a:gd name="connsiteY108" fmla="*/ 386799 h 514191"/>
              <a:gd name="connsiteX109" fmla="*/ 1144190 w 2005447"/>
              <a:gd name="connsiteY109" fmla="*/ 387314 h 514191"/>
              <a:gd name="connsiteX110" fmla="*/ 771447 w 2005447"/>
              <a:gd name="connsiteY110" fmla="*/ 387314 h 514191"/>
              <a:gd name="connsiteX111" fmla="*/ 771361 w 2005447"/>
              <a:gd name="connsiteY111" fmla="*/ 410340 h 514191"/>
              <a:gd name="connsiteX112" fmla="*/ 719350 w 2005447"/>
              <a:gd name="connsiteY112" fmla="*/ 410340 h 514191"/>
              <a:gd name="connsiteX113" fmla="*/ 719350 w 2005447"/>
              <a:gd name="connsiteY113" fmla="*/ 360815 h 514191"/>
              <a:gd name="connsiteX114" fmla="*/ 771361 w 2005447"/>
              <a:gd name="connsiteY114" fmla="*/ 360815 h 514191"/>
              <a:gd name="connsiteX115" fmla="*/ 771361 w 2005447"/>
              <a:gd name="connsiteY115" fmla="*/ 383755 h 514191"/>
              <a:gd name="connsiteX116" fmla="*/ 1098996 w 2005447"/>
              <a:gd name="connsiteY116" fmla="*/ 383755 h 514191"/>
              <a:gd name="connsiteX117" fmla="*/ 1203920 w 2005447"/>
              <a:gd name="connsiteY117" fmla="*/ 282347 h 514191"/>
              <a:gd name="connsiteX118" fmla="*/ 916334 w 2005447"/>
              <a:gd name="connsiteY118" fmla="*/ 282347 h 514191"/>
              <a:gd name="connsiteX119" fmla="*/ 916334 w 2005447"/>
              <a:gd name="connsiteY119" fmla="*/ 278917 h 514191"/>
              <a:gd name="connsiteX120" fmla="*/ 1225788 w 2005447"/>
              <a:gd name="connsiteY120" fmla="*/ 278917 h 514191"/>
              <a:gd name="connsiteX121" fmla="*/ 1225788 w 2005447"/>
              <a:gd name="connsiteY121" fmla="*/ 255891 h 514191"/>
              <a:gd name="connsiteX122" fmla="*/ 1277756 w 2005447"/>
              <a:gd name="connsiteY122" fmla="*/ 255891 h 514191"/>
              <a:gd name="connsiteX123" fmla="*/ 1277756 w 2005447"/>
              <a:gd name="connsiteY123" fmla="*/ 278917 h 514191"/>
              <a:gd name="connsiteX124" fmla="*/ 1409436 w 2005447"/>
              <a:gd name="connsiteY124" fmla="*/ 278917 h 514191"/>
              <a:gd name="connsiteX125" fmla="*/ 1537300 w 2005447"/>
              <a:gd name="connsiteY125" fmla="*/ 155556 h 514191"/>
              <a:gd name="connsiteX126" fmla="*/ 1617439 w 2005447"/>
              <a:gd name="connsiteY126" fmla="*/ 155556 h 514191"/>
              <a:gd name="connsiteX127" fmla="*/ 1617439 w 2005447"/>
              <a:gd name="connsiteY127" fmla="*/ 144922 h 514191"/>
              <a:gd name="connsiteX128" fmla="*/ 1643423 w 2005447"/>
              <a:gd name="connsiteY128" fmla="*/ 144922 h 514191"/>
              <a:gd name="connsiteX129" fmla="*/ 1643423 w 2005447"/>
              <a:gd name="connsiteY129" fmla="*/ 155598 h 514191"/>
              <a:gd name="connsiteX130" fmla="*/ 1751649 w 2005447"/>
              <a:gd name="connsiteY130" fmla="*/ 155598 h 514191"/>
              <a:gd name="connsiteX131" fmla="*/ 0 w 2005447"/>
              <a:gd name="connsiteY131" fmla="*/ 130858 h 514191"/>
              <a:gd name="connsiteX132" fmla="*/ 15886 w 2005447"/>
              <a:gd name="connsiteY132" fmla="*/ 130858 h 514191"/>
              <a:gd name="connsiteX133" fmla="*/ 15886 w 2005447"/>
              <a:gd name="connsiteY133" fmla="*/ 147195 h 514191"/>
              <a:gd name="connsiteX134" fmla="*/ 0 w 2005447"/>
              <a:gd name="connsiteY134" fmla="*/ 147195 h 514191"/>
              <a:gd name="connsiteX135" fmla="*/ 646843 w 2005447"/>
              <a:gd name="connsiteY135" fmla="*/ 119066 h 514191"/>
              <a:gd name="connsiteX136" fmla="*/ 646843 w 2005447"/>
              <a:gd name="connsiteY136" fmla="*/ 158085 h 514191"/>
              <a:gd name="connsiteX137" fmla="*/ 687834 w 2005447"/>
              <a:gd name="connsiteY137" fmla="*/ 158085 h 514191"/>
              <a:gd name="connsiteX138" fmla="*/ 687834 w 2005447"/>
              <a:gd name="connsiteY138" fmla="*/ 119066 h 514191"/>
              <a:gd name="connsiteX139" fmla="*/ 641397 w 2005447"/>
              <a:gd name="connsiteY139" fmla="*/ 114007 h 514191"/>
              <a:gd name="connsiteX140" fmla="*/ 693366 w 2005447"/>
              <a:gd name="connsiteY140" fmla="*/ 114007 h 514191"/>
              <a:gd name="connsiteX141" fmla="*/ 693366 w 2005447"/>
              <a:gd name="connsiteY141" fmla="*/ 163231 h 514191"/>
              <a:gd name="connsiteX142" fmla="*/ 641311 w 2005447"/>
              <a:gd name="connsiteY142" fmla="*/ 163231 h 514191"/>
              <a:gd name="connsiteX143" fmla="*/ 641311 w 2005447"/>
              <a:gd name="connsiteY143" fmla="*/ 140205 h 514191"/>
              <a:gd name="connsiteX144" fmla="*/ 585226 w 2005447"/>
              <a:gd name="connsiteY144" fmla="*/ 140205 h 514191"/>
              <a:gd name="connsiteX145" fmla="*/ 457534 w 2005447"/>
              <a:gd name="connsiteY145" fmla="*/ 263610 h 514191"/>
              <a:gd name="connsiteX146" fmla="*/ 284176 w 2005447"/>
              <a:gd name="connsiteY146" fmla="*/ 263610 h 514191"/>
              <a:gd name="connsiteX147" fmla="*/ 284176 w 2005447"/>
              <a:gd name="connsiteY147" fmla="*/ 272185 h 514191"/>
              <a:gd name="connsiteX148" fmla="*/ 319851 w 2005447"/>
              <a:gd name="connsiteY148" fmla="*/ 306488 h 514191"/>
              <a:gd name="connsiteX149" fmla="*/ 317279 w 2005447"/>
              <a:gd name="connsiteY149" fmla="*/ 308932 h 514191"/>
              <a:gd name="connsiteX150" fmla="*/ 281347 w 2005447"/>
              <a:gd name="connsiteY150" fmla="*/ 274630 h 514191"/>
              <a:gd name="connsiteX151" fmla="*/ 258149 w 2005447"/>
              <a:gd name="connsiteY151" fmla="*/ 274630 h 514191"/>
              <a:gd name="connsiteX152" fmla="*/ 258149 w 2005447"/>
              <a:gd name="connsiteY152" fmla="*/ 263867 h 514191"/>
              <a:gd name="connsiteX153" fmla="*/ 147437 w 2005447"/>
              <a:gd name="connsiteY153" fmla="*/ 263867 h 514191"/>
              <a:gd name="connsiteX154" fmla="*/ 147437 w 2005447"/>
              <a:gd name="connsiteY154" fmla="*/ 286892 h 514191"/>
              <a:gd name="connsiteX155" fmla="*/ 95468 w 2005447"/>
              <a:gd name="connsiteY155" fmla="*/ 286892 h 514191"/>
              <a:gd name="connsiteX156" fmla="*/ 95468 w 2005447"/>
              <a:gd name="connsiteY156" fmla="*/ 263867 h 514191"/>
              <a:gd name="connsiteX157" fmla="*/ 0 w 2005447"/>
              <a:gd name="connsiteY157" fmla="*/ 263867 h 514191"/>
              <a:gd name="connsiteX158" fmla="*/ 0 w 2005447"/>
              <a:gd name="connsiteY158" fmla="*/ 260479 h 514191"/>
              <a:gd name="connsiteX159" fmla="*/ 95383 w 2005447"/>
              <a:gd name="connsiteY159" fmla="*/ 260479 h 514191"/>
              <a:gd name="connsiteX160" fmla="*/ 95383 w 2005447"/>
              <a:gd name="connsiteY160" fmla="*/ 237454 h 514191"/>
              <a:gd name="connsiteX161" fmla="*/ 144779 w 2005447"/>
              <a:gd name="connsiteY161" fmla="*/ 237454 h 514191"/>
              <a:gd name="connsiteX162" fmla="*/ 206867 w 2005447"/>
              <a:gd name="connsiteY162" fmla="*/ 177424 h 514191"/>
              <a:gd name="connsiteX163" fmla="*/ 366460 w 2005447"/>
              <a:gd name="connsiteY163" fmla="*/ 177424 h 514191"/>
              <a:gd name="connsiteX164" fmla="*/ 366460 w 2005447"/>
              <a:gd name="connsiteY164" fmla="*/ 170949 h 514191"/>
              <a:gd name="connsiteX165" fmla="*/ 383612 w 2005447"/>
              <a:gd name="connsiteY165" fmla="*/ 170949 h 514191"/>
              <a:gd name="connsiteX166" fmla="*/ 383612 w 2005447"/>
              <a:gd name="connsiteY166" fmla="*/ 187286 h 514191"/>
              <a:gd name="connsiteX167" fmla="*/ 366460 w 2005447"/>
              <a:gd name="connsiteY167" fmla="*/ 187286 h 514191"/>
              <a:gd name="connsiteX168" fmla="*/ 366460 w 2005447"/>
              <a:gd name="connsiteY168" fmla="*/ 180854 h 514191"/>
              <a:gd name="connsiteX169" fmla="*/ 208367 w 2005447"/>
              <a:gd name="connsiteY169" fmla="*/ 180854 h 514191"/>
              <a:gd name="connsiteX170" fmla="*/ 147352 w 2005447"/>
              <a:gd name="connsiteY170" fmla="*/ 239855 h 514191"/>
              <a:gd name="connsiteX171" fmla="*/ 147352 w 2005447"/>
              <a:gd name="connsiteY171" fmla="*/ 260436 h 514191"/>
              <a:gd name="connsiteX172" fmla="*/ 258063 w 2005447"/>
              <a:gd name="connsiteY172" fmla="*/ 260436 h 514191"/>
              <a:gd name="connsiteX173" fmla="*/ 258063 w 2005447"/>
              <a:gd name="connsiteY173" fmla="*/ 249760 h 514191"/>
              <a:gd name="connsiteX174" fmla="*/ 284091 w 2005447"/>
              <a:gd name="connsiteY174" fmla="*/ 249760 h 514191"/>
              <a:gd name="connsiteX175" fmla="*/ 284091 w 2005447"/>
              <a:gd name="connsiteY175" fmla="*/ 260436 h 514191"/>
              <a:gd name="connsiteX176" fmla="*/ 423232 w 2005447"/>
              <a:gd name="connsiteY176" fmla="*/ 260436 h 514191"/>
              <a:gd name="connsiteX177" fmla="*/ 551095 w 2005447"/>
              <a:gd name="connsiteY177" fmla="*/ 137032 h 514191"/>
              <a:gd name="connsiteX178" fmla="*/ 641397 w 2005447"/>
              <a:gd name="connsiteY178" fmla="*/ 137032 h 514191"/>
              <a:gd name="connsiteX179" fmla="*/ 1098739 w 2005447"/>
              <a:gd name="connsiteY179" fmla="*/ 91838 h 514191"/>
              <a:gd name="connsiteX180" fmla="*/ 1151737 w 2005447"/>
              <a:gd name="connsiteY180" fmla="*/ 143292 h 514191"/>
              <a:gd name="connsiteX181" fmla="*/ 1173176 w 2005447"/>
              <a:gd name="connsiteY181" fmla="*/ 143292 h 514191"/>
              <a:gd name="connsiteX182" fmla="*/ 1120178 w 2005447"/>
              <a:gd name="connsiteY182" fmla="*/ 91838 h 514191"/>
              <a:gd name="connsiteX183" fmla="*/ 1971558 w 2005447"/>
              <a:gd name="connsiteY183" fmla="*/ 75098 h 514191"/>
              <a:gd name="connsiteX184" fmla="*/ 1988709 w 2005447"/>
              <a:gd name="connsiteY184" fmla="*/ 75098 h 514191"/>
              <a:gd name="connsiteX185" fmla="*/ 1988709 w 2005447"/>
              <a:gd name="connsiteY185" fmla="*/ 91435 h 514191"/>
              <a:gd name="connsiteX186" fmla="*/ 1971558 w 2005447"/>
              <a:gd name="connsiteY186" fmla="*/ 91435 h 514191"/>
              <a:gd name="connsiteX187" fmla="*/ 1769600 w 2005447"/>
              <a:gd name="connsiteY187" fmla="*/ 75098 h 514191"/>
              <a:gd name="connsiteX188" fmla="*/ 1786751 w 2005447"/>
              <a:gd name="connsiteY188" fmla="*/ 75098 h 514191"/>
              <a:gd name="connsiteX189" fmla="*/ 1786751 w 2005447"/>
              <a:gd name="connsiteY189" fmla="*/ 91435 h 514191"/>
              <a:gd name="connsiteX190" fmla="*/ 1769600 w 2005447"/>
              <a:gd name="connsiteY190" fmla="*/ 91435 h 514191"/>
              <a:gd name="connsiteX191" fmla="*/ 1959138 w 2005447"/>
              <a:gd name="connsiteY191" fmla="*/ 63367 h 514191"/>
              <a:gd name="connsiteX192" fmla="*/ 1959138 w 2005447"/>
              <a:gd name="connsiteY192" fmla="*/ 102386 h 514191"/>
              <a:gd name="connsiteX193" fmla="*/ 2000087 w 2005447"/>
              <a:gd name="connsiteY193" fmla="*/ 102386 h 514191"/>
              <a:gd name="connsiteX194" fmla="*/ 2000087 w 2005447"/>
              <a:gd name="connsiteY194" fmla="*/ 63367 h 514191"/>
              <a:gd name="connsiteX195" fmla="*/ 1953435 w 2005447"/>
              <a:gd name="connsiteY195" fmla="*/ 58307 h 514191"/>
              <a:gd name="connsiteX196" fmla="*/ 2005447 w 2005447"/>
              <a:gd name="connsiteY196" fmla="*/ 58307 h 514191"/>
              <a:gd name="connsiteX197" fmla="*/ 2005447 w 2005447"/>
              <a:gd name="connsiteY197" fmla="*/ 107832 h 514191"/>
              <a:gd name="connsiteX198" fmla="*/ 1953607 w 2005447"/>
              <a:gd name="connsiteY198" fmla="*/ 107832 h 514191"/>
              <a:gd name="connsiteX199" fmla="*/ 1953607 w 2005447"/>
              <a:gd name="connsiteY199" fmla="*/ 84806 h 514191"/>
              <a:gd name="connsiteX200" fmla="*/ 1793884 w 2005447"/>
              <a:gd name="connsiteY200" fmla="*/ 84806 h 514191"/>
              <a:gd name="connsiteX201" fmla="*/ 1793713 w 2005447"/>
              <a:gd name="connsiteY201" fmla="*/ 81333 h 514191"/>
              <a:gd name="connsiteX202" fmla="*/ 1953435 w 2005447"/>
              <a:gd name="connsiteY202" fmla="*/ 81333 h 514191"/>
              <a:gd name="connsiteX203" fmla="*/ 322666 w 2005447"/>
              <a:gd name="connsiteY203" fmla="*/ 22057 h 514191"/>
              <a:gd name="connsiteX204" fmla="*/ 339818 w 2005447"/>
              <a:gd name="connsiteY204" fmla="*/ 22057 h 514191"/>
              <a:gd name="connsiteX205" fmla="*/ 339818 w 2005447"/>
              <a:gd name="connsiteY205" fmla="*/ 38394 h 514191"/>
              <a:gd name="connsiteX206" fmla="*/ 322666 w 2005447"/>
              <a:gd name="connsiteY206" fmla="*/ 38394 h 514191"/>
              <a:gd name="connsiteX207" fmla="*/ 871526 w 2005447"/>
              <a:gd name="connsiteY207" fmla="*/ 16801 h 514191"/>
              <a:gd name="connsiteX208" fmla="*/ 871526 w 2005447"/>
              <a:gd name="connsiteY208" fmla="*/ 55820 h 514191"/>
              <a:gd name="connsiteX209" fmla="*/ 912517 w 2005447"/>
              <a:gd name="connsiteY209" fmla="*/ 55820 h 514191"/>
              <a:gd name="connsiteX210" fmla="*/ 912517 w 2005447"/>
              <a:gd name="connsiteY210" fmla="*/ 16801 h 514191"/>
              <a:gd name="connsiteX211" fmla="*/ 866166 w 2005447"/>
              <a:gd name="connsiteY211" fmla="*/ 11398 h 514191"/>
              <a:gd name="connsiteX212" fmla="*/ 918135 w 2005447"/>
              <a:gd name="connsiteY212" fmla="*/ 11398 h 514191"/>
              <a:gd name="connsiteX213" fmla="*/ 918135 w 2005447"/>
              <a:gd name="connsiteY213" fmla="*/ 58564 h 514191"/>
              <a:gd name="connsiteX214" fmla="*/ 949607 w 2005447"/>
              <a:gd name="connsiteY214" fmla="*/ 88579 h 514191"/>
              <a:gd name="connsiteX215" fmla="*/ 1121936 w 2005447"/>
              <a:gd name="connsiteY215" fmla="*/ 88579 h 514191"/>
              <a:gd name="connsiteX216" fmla="*/ 1178493 w 2005447"/>
              <a:gd name="connsiteY216" fmla="*/ 143249 h 514191"/>
              <a:gd name="connsiteX217" fmla="*/ 1331826 w 2005447"/>
              <a:gd name="connsiteY217" fmla="*/ 143249 h 514191"/>
              <a:gd name="connsiteX218" fmla="*/ 1331826 w 2005447"/>
              <a:gd name="connsiteY218" fmla="*/ 136817 h 514191"/>
              <a:gd name="connsiteX219" fmla="*/ 1348977 w 2005447"/>
              <a:gd name="connsiteY219" fmla="*/ 136817 h 514191"/>
              <a:gd name="connsiteX220" fmla="*/ 1348977 w 2005447"/>
              <a:gd name="connsiteY220" fmla="*/ 153154 h 514191"/>
              <a:gd name="connsiteX221" fmla="*/ 1331826 w 2005447"/>
              <a:gd name="connsiteY221" fmla="*/ 153154 h 514191"/>
              <a:gd name="connsiteX222" fmla="*/ 1331826 w 2005447"/>
              <a:gd name="connsiteY222" fmla="*/ 146722 h 514191"/>
              <a:gd name="connsiteX223" fmla="*/ 1151093 w 2005447"/>
              <a:gd name="connsiteY223" fmla="*/ 146722 h 514191"/>
              <a:gd name="connsiteX224" fmla="*/ 1150321 w 2005447"/>
              <a:gd name="connsiteY224" fmla="*/ 146722 h 514191"/>
              <a:gd name="connsiteX225" fmla="*/ 1093765 w 2005447"/>
              <a:gd name="connsiteY225" fmla="*/ 92052 h 514191"/>
              <a:gd name="connsiteX226" fmla="*/ 947978 w 2005447"/>
              <a:gd name="connsiteY226" fmla="*/ 92052 h 514191"/>
              <a:gd name="connsiteX227" fmla="*/ 915562 w 2005447"/>
              <a:gd name="connsiteY227" fmla="*/ 60923 h 514191"/>
              <a:gd name="connsiteX228" fmla="*/ 866166 w 2005447"/>
              <a:gd name="connsiteY228" fmla="*/ 60923 h 514191"/>
              <a:gd name="connsiteX229" fmla="*/ 1133254 w 2005447"/>
              <a:gd name="connsiteY229" fmla="*/ 0 h 514191"/>
              <a:gd name="connsiteX230" fmla="*/ 1138279 w 2005447"/>
              <a:gd name="connsiteY230" fmla="*/ 0 h 514191"/>
              <a:gd name="connsiteX231" fmla="*/ 1222872 w 2005447"/>
              <a:gd name="connsiteY231" fmla="*/ 81676 h 514191"/>
              <a:gd name="connsiteX232" fmla="*/ 1273469 w 2005447"/>
              <a:gd name="connsiteY232" fmla="*/ 81676 h 514191"/>
              <a:gd name="connsiteX233" fmla="*/ 1188876 w 2005447"/>
              <a:gd name="connsiteY233" fmla="*/ 0 h 514191"/>
              <a:gd name="connsiteX234" fmla="*/ 1194239 w 2005447"/>
              <a:gd name="connsiteY234" fmla="*/ 0 h 514191"/>
              <a:gd name="connsiteX235" fmla="*/ 1278442 w 2005447"/>
              <a:gd name="connsiteY235" fmla="*/ 81376 h 514191"/>
              <a:gd name="connsiteX236" fmla="*/ 1486618 w 2005447"/>
              <a:gd name="connsiteY236" fmla="*/ 81376 h 514191"/>
              <a:gd name="connsiteX237" fmla="*/ 1486618 w 2005447"/>
              <a:gd name="connsiteY237" fmla="*/ 70828 h 514191"/>
              <a:gd name="connsiteX238" fmla="*/ 1512731 w 2005447"/>
              <a:gd name="connsiteY238" fmla="*/ 70828 h 514191"/>
              <a:gd name="connsiteX239" fmla="*/ 1512731 w 2005447"/>
              <a:gd name="connsiteY239" fmla="*/ 81333 h 514191"/>
              <a:gd name="connsiteX240" fmla="*/ 1762412 w 2005447"/>
              <a:gd name="connsiteY240" fmla="*/ 81333 h 514191"/>
              <a:gd name="connsiteX241" fmla="*/ 1762412 w 2005447"/>
              <a:gd name="connsiteY241" fmla="*/ 84806 h 514191"/>
              <a:gd name="connsiteX242" fmla="*/ 1512731 w 2005447"/>
              <a:gd name="connsiteY242" fmla="*/ 84806 h 514191"/>
              <a:gd name="connsiteX243" fmla="*/ 1512731 w 2005447"/>
              <a:gd name="connsiteY243" fmla="*/ 95569 h 514191"/>
              <a:gd name="connsiteX244" fmla="*/ 1489662 w 2005447"/>
              <a:gd name="connsiteY244" fmla="*/ 95569 h 514191"/>
              <a:gd name="connsiteX245" fmla="*/ 1373076 w 2005447"/>
              <a:gd name="connsiteY245" fmla="*/ 208210 h 514191"/>
              <a:gd name="connsiteX246" fmla="*/ 1120692 w 2005447"/>
              <a:gd name="connsiteY246" fmla="*/ 208210 h 514191"/>
              <a:gd name="connsiteX247" fmla="*/ 1120692 w 2005447"/>
              <a:gd name="connsiteY247" fmla="*/ 231236 h 514191"/>
              <a:gd name="connsiteX248" fmla="*/ 1068595 w 2005447"/>
              <a:gd name="connsiteY248" fmla="*/ 231579 h 514191"/>
              <a:gd name="connsiteX249" fmla="*/ 1068595 w 2005447"/>
              <a:gd name="connsiteY249" fmla="*/ 182098 h 514191"/>
              <a:gd name="connsiteX250" fmla="*/ 1120564 w 2005447"/>
              <a:gd name="connsiteY250" fmla="*/ 182098 h 514191"/>
              <a:gd name="connsiteX251" fmla="*/ 1120564 w 2005447"/>
              <a:gd name="connsiteY251" fmla="*/ 205123 h 514191"/>
              <a:gd name="connsiteX252" fmla="*/ 1371446 w 2005447"/>
              <a:gd name="connsiteY252" fmla="*/ 205123 h 514191"/>
              <a:gd name="connsiteX253" fmla="*/ 1486618 w 2005447"/>
              <a:gd name="connsiteY253" fmla="*/ 93639 h 514191"/>
              <a:gd name="connsiteX254" fmla="*/ 1486618 w 2005447"/>
              <a:gd name="connsiteY254" fmla="*/ 85063 h 514191"/>
              <a:gd name="connsiteX255" fmla="*/ 1221243 w 2005447"/>
              <a:gd name="connsiteY255" fmla="*/ 85063 h 514191"/>
              <a:gd name="connsiteX256" fmla="*/ 643478 w 2005447"/>
              <a:gd name="connsiteY256" fmla="*/ 0 h 514191"/>
              <a:gd name="connsiteX257" fmla="*/ 648499 w 2005447"/>
              <a:gd name="connsiteY257" fmla="*/ 0 h 514191"/>
              <a:gd name="connsiteX258" fmla="*/ 612711 w 2005447"/>
              <a:gd name="connsiteY258" fmla="*/ 34509 h 514191"/>
              <a:gd name="connsiteX259" fmla="*/ 790871 w 2005447"/>
              <a:gd name="connsiteY259" fmla="*/ 34509 h 514191"/>
              <a:gd name="connsiteX260" fmla="*/ 790871 w 2005447"/>
              <a:gd name="connsiteY260" fmla="*/ 11527 h 514191"/>
              <a:gd name="connsiteX261" fmla="*/ 842840 w 2005447"/>
              <a:gd name="connsiteY261" fmla="*/ 11527 h 514191"/>
              <a:gd name="connsiteX262" fmla="*/ 842840 w 2005447"/>
              <a:gd name="connsiteY262" fmla="*/ 60837 h 514191"/>
              <a:gd name="connsiteX263" fmla="*/ 818656 w 2005447"/>
              <a:gd name="connsiteY263" fmla="*/ 60837 h 514191"/>
              <a:gd name="connsiteX264" fmla="*/ 818656 w 2005447"/>
              <a:gd name="connsiteY264" fmla="*/ 138018 h 514191"/>
              <a:gd name="connsiteX265" fmla="*/ 693366 w 2005447"/>
              <a:gd name="connsiteY265" fmla="*/ 258078 h 514191"/>
              <a:gd name="connsiteX266" fmla="*/ 693366 w 2005447"/>
              <a:gd name="connsiteY266" fmla="*/ 278917 h 514191"/>
              <a:gd name="connsiteX267" fmla="*/ 716478 w 2005447"/>
              <a:gd name="connsiteY267" fmla="*/ 278917 h 514191"/>
              <a:gd name="connsiteX268" fmla="*/ 850387 w 2005447"/>
              <a:gd name="connsiteY268" fmla="*/ 150710 h 514191"/>
              <a:gd name="connsiteX269" fmla="*/ 958226 w 2005447"/>
              <a:gd name="connsiteY269" fmla="*/ 150710 h 514191"/>
              <a:gd name="connsiteX270" fmla="*/ 990814 w 2005447"/>
              <a:gd name="connsiteY270" fmla="*/ 181755 h 514191"/>
              <a:gd name="connsiteX271" fmla="*/ 1040167 w 2005447"/>
              <a:gd name="connsiteY271" fmla="*/ 181755 h 514191"/>
              <a:gd name="connsiteX272" fmla="*/ 1040167 w 2005447"/>
              <a:gd name="connsiteY272" fmla="*/ 231279 h 514191"/>
              <a:gd name="connsiteX273" fmla="*/ 988198 w 2005447"/>
              <a:gd name="connsiteY273" fmla="*/ 231279 h 514191"/>
              <a:gd name="connsiteX274" fmla="*/ 988198 w 2005447"/>
              <a:gd name="connsiteY274" fmla="*/ 208168 h 514191"/>
              <a:gd name="connsiteX275" fmla="*/ 907758 w 2005447"/>
              <a:gd name="connsiteY275" fmla="*/ 208168 h 514191"/>
              <a:gd name="connsiteX276" fmla="*/ 907758 w 2005447"/>
              <a:gd name="connsiteY276" fmla="*/ 212970 h 514191"/>
              <a:gd name="connsiteX277" fmla="*/ 894037 w 2005447"/>
              <a:gd name="connsiteY277" fmla="*/ 212970 h 514191"/>
              <a:gd name="connsiteX278" fmla="*/ 894037 w 2005447"/>
              <a:gd name="connsiteY278" fmla="*/ 199892 h 514191"/>
              <a:gd name="connsiteX279" fmla="*/ 907758 w 2005447"/>
              <a:gd name="connsiteY279" fmla="*/ 199892 h 514191"/>
              <a:gd name="connsiteX280" fmla="*/ 907758 w 2005447"/>
              <a:gd name="connsiteY280" fmla="*/ 204694 h 514191"/>
              <a:gd name="connsiteX281" fmla="*/ 988370 w 2005447"/>
              <a:gd name="connsiteY281" fmla="*/ 204694 h 514191"/>
              <a:gd name="connsiteX282" fmla="*/ 988370 w 2005447"/>
              <a:gd name="connsiteY282" fmla="*/ 184156 h 514191"/>
              <a:gd name="connsiteX283" fmla="*/ 956897 w 2005447"/>
              <a:gd name="connsiteY283" fmla="*/ 154141 h 514191"/>
              <a:gd name="connsiteX284" fmla="*/ 895709 w 2005447"/>
              <a:gd name="connsiteY284" fmla="*/ 154141 h 514191"/>
              <a:gd name="connsiteX285" fmla="*/ 765316 w 2005447"/>
              <a:gd name="connsiteY285" fmla="*/ 278917 h 514191"/>
              <a:gd name="connsiteX286" fmla="*/ 885376 w 2005447"/>
              <a:gd name="connsiteY286" fmla="*/ 278917 h 514191"/>
              <a:gd name="connsiteX287" fmla="*/ 885376 w 2005447"/>
              <a:gd name="connsiteY287" fmla="*/ 282433 h 514191"/>
              <a:gd name="connsiteX288" fmla="*/ 693366 w 2005447"/>
              <a:gd name="connsiteY288" fmla="*/ 282433 h 514191"/>
              <a:gd name="connsiteX289" fmla="*/ 693366 w 2005447"/>
              <a:gd name="connsiteY289" fmla="*/ 305501 h 514191"/>
              <a:gd name="connsiteX290" fmla="*/ 641526 w 2005447"/>
              <a:gd name="connsiteY290" fmla="*/ 305501 h 514191"/>
              <a:gd name="connsiteX291" fmla="*/ 641526 w 2005447"/>
              <a:gd name="connsiteY291" fmla="*/ 256192 h 514191"/>
              <a:gd name="connsiteX292" fmla="*/ 690622 w 2005447"/>
              <a:gd name="connsiteY292" fmla="*/ 256192 h 514191"/>
              <a:gd name="connsiteX293" fmla="*/ 814969 w 2005447"/>
              <a:gd name="connsiteY293" fmla="*/ 136989 h 514191"/>
              <a:gd name="connsiteX294" fmla="*/ 814969 w 2005447"/>
              <a:gd name="connsiteY294" fmla="*/ 61266 h 514191"/>
              <a:gd name="connsiteX295" fmla="*/ 790828 w 2005447"/>
              <a:gd name="connsiteY295" fmla="*/ 61266 h 514191"/>
              <a:gd name="connsiteX296" fmla="*/ 790828 w 2005447"/>
              <a:gd name="connsiteY296" fmla="*/ 38240 h 514191"/>
              <a:gd name="connsiteX297" fmla="*/ 539946 w 2005447"/>
              <a:gd name="connsiteY297" fmla="*/ 38240 h 514191"/>
              <a:gd name="connsiteX298" fmla="*/ 477816 w 2005447"/>
              <a:gd name="connsiteY298" fmla="*/ 98270 h 514191"/>
              <a:gd name="connsiteX299" fmla="*/ 477816 w 2005447"/>
              <a:gd name="connsiteY299" fmla="*/ 120738 h 514191"/>
              <a:gd name="connsiteX300" fmla="*/ 451831 w 2005447"/>
              <a:gd name="connsiteY300" fmla="*/ 120738 h 514191"/>
              <a:gd name="connsiteX301" fmla="*/ 451831 w 2005447"/>
              <a:gd name="connsiteY301" fmla="*/ 110104 h 514191"/>
              <a:gd name="connsiteX302" fmla="*/ 187957 w 2005447"/>
              <a:gd name="connsiteY302" fmla="*/ 110104 h 514191"/>
              <a:gd name="connsiteX303" fmla="*/ 130071 w 2005447"/>
              <a:gd name="connsiteY303" fmla="*/ 165846 h 514191"/>
              <a:gd name="connsiteX304" fmla="*/ 130071 w 2005447"/>
              <a:gd name="connsiteY304" fmla="*/ 179739 h 514191"/>
              <a:gd name="connsiteX305" fmla="*/ 112791 w 2005447"/>
              <a:gd name="connsiteY305" fmla="*/ 179739 h 514191"/>
              <a:gd name="connsiteX306" fmla="*/ 112791 w 2005447"/>
              <a:gd name="connsiteY306" fmla="*/ 163402 h 514191"/>
              <a:gd name="connsiteX307" fmla="*/ 127370 w 2005447"/>
              <a:gd name="connsiteY307" fmla="*/ 163402 h 514191"/>
              <a:gd name="connsiteX308" fmla="*/ 186499 w 2005447"/>
              <a:gd name="connsiteY308" fmla="*/ 106374 h 514191"/>
              <a:gd name="connsiteX309" fmla="*/ 451874 w 2005447"/>
              <a:gd name="connsiteY309" fmla="*/ 106374 h 514191"/>
              <a:gd name="connsiteX310" fmla="*/ 451874 w 2005447"/>
              <a:gd name="connsiteY310" fmla="*/ 95740 h 514191"/>
              <a:gd name="connsiteX311" fmla="*/ 475114 w 2005447"/>
              <a:gd name="connsiteY311" fmla="*/ 95740 h 514191"/>
              <a:gd name="connsiteX312" fmla="*/ 538489 w 2005447"/>
              <a:gd name="connsiteY312" fmla="*/ 34509 h 514191"/>
              <a:gd name="connsiteX313" fmla="*/ 607609 w 2005447"/>
              <a:gd name="connsiteY313" fmla="*/ 34509 h 514191"/>
              <a:gd name="connsiteX314" fmla="*/ 464390 w 2005447"/>
              <a:gd name="connsiteY314" fmla="*/ 0 h 514191"/>
              <a:gd name="connsiteX315" fmla="*/ 469867 w 2005447"/>
              <a:gd name="connsiteY315" fmla="*/ 0 h 514191"/>
              <a:gd name="connsiteX316" fmla="*/ 440382 w 2005447"/>
              <a:gd name="connsiteY316" fmla="*/ 28292 h 514191"/>
              <a:gd name="connsiteX317" fmla="*/ 465423 w 2005447"/>
              <a:gd name="connsiteY317" fmla="*/ 28292 h 514191"/>
              <a:gd name="connsiteX318" fmla="*/ 494921 w 2005447"/>
              <a:gd name="connsiteY318" fmla="*/ 0 h 514191"/>
              <a:gd name="connsiteX319" fmla="*/ 499862 w 2005447"/>
              <a:gd name="connsiteY319" fmla="*/ 0 h 514191"/>
              <a:gd name="connsiteX320" fmla="*/ 466839 w 2005447"/>
              <a:gd name="connsiteY320" fmla="*/ 31680 h 514191"/>
              <a:gd name="connsiteX321" fmla="*/ 350338 w 2005447"/>
              <a:gd name="connsiteY321" fmla="*/ 31680 h 514191"/>
              <a:gd name="connsiteX322" fmla="*/ 350338 w 2005447"/>
              <a:gd name="connsiteY322" fmla="*/ 28249 h 514191"/>
              <a:gd name="connsiteX323" fmla="*/ 434937 w 2005447"/>
              <a:gd name="connsiteY323" fmla="*/ 28249 h 514191"/>
              <a:gd name="connsiteX324" fmla="*/ 185173 w 2005447"/>
              <a:gd name="connsiteY324" fmla="*/ 0 h 514191"/>
              <a:gd name="connsiteX325" fmla="*/ 190392 w 2005447"/>
              <a:gd name="connsiteY325" fmla="*/ 0 h 514191"/>
              <a:gd name="connsiteX326" fmla="*/ 160986 w 2005447"/>
              <a:gd name="connsiteY326" fmla="*/ 28292 h 514191"/>
              <a:gd name="connsiteX327" fmla="*/ 312090 w 2005447"/>
              <a:gd name="connsiteY327" fmla="*/ 28292 h 514191"/>
              <a:gd name="connsiteX328" fmla="*/ 312090 w 2005447"/>
              <a:gd name="connsiteY328" fmla="*/ 31723 h 514191"/>
              <a:gd name="connsiteX329" fmla="*/ 157385 w 2005447"/>
              <a:gd name="connsiteY329" fmla="*/ 31723 h 514191"/>
              <a:gd name="connsiteX330" fmla="*/ 101042 w 2005447"/>
              <a:gd name="connsiteY330" fmla="*/ 85878 h 514191"/>
              <a:gd name="connsiteX331" fmla="*/ 100485 w 2005447"/>
              <a:gd name="connsiteY331" fmla="*/ 86392 h 514191"/>
              <a:gd name="connsiteX332" fmla="*/ 0 w 2005447"/>
              <a:gd name="connsiteY332" fmla="*/ 86392 h 514191"/>
              <a:gd name="connsiteX333" fmla="*/ 0 w 2005447"/>
              <a:gd name="connsiteY333" fmla="*/ 82962 h 514191"/>
              <a:gd name="connsiteX334" fmla="*/ 98898 w 2005447"/>
              <a:gd name="connsiteY334" fmla="*/ 82962 h 514191"/>
              <a:gd name="connsiteX335" fmla="*/ 111822 w 2005447"/>
              <a:gd name="connsiteY335" fmla="*/ 0 h 514191"/>
              <a:gd name="connsiteX336" fmla="*/ 116390 w 2005447"/>
              <a:gd name="connsiteY336" fmla="*/ 0 h 514191"/>
              <a:gd name="connsiteX337" fmla="*/ 83762 w 2005447"/>
              <a:gd name="connsiteY337" fmla="*/ 31508 h 514191"/>
              <a:gd name="connsiteX338" fmla="*/ 0 w 2005447"/>
              <a:gd name="connsiteY338" fmla="*/ 31508 h 514191"/>
              <a:gd name="connsiteX339" fmla="*/ 0 w 2005447"/>
              <a:gd name="connsiteY339" fmla="*/ 28378 h 514191"/>
              <a:gd name="connsiteX340" fmla="*/ 82433 w 2005447"/>
              <a:gd name="connsiteY340" fmla="*/ 28378 h 514191"/>
            </a:gdLst>
            <a:ahLst/>
            <a:cxnLst/>
            <a:rect l="l" t="t" r="r" b="b"/>
            <a:pathLst>
              <a:path w="2005447" h="514191">
                <a:moveTo>
                  <a:pt x="509460" y="387014"/>
                </a:moveTo>
                <a:lnTo>
                  <a:pt x="613783" y="487735"/>
                </a:lnTo>
                <a:lnTo>
                  <a:pt x="646199" y="487735"/>
                </a:lnTo>
                <a:lnTo>
                  <a:pt x="541961" y="387014"/>
                </a:lnTo>
                <a:close/>
                <a:moveTo>
                  <a:pt x="737387" y="377606"/>
                </a:moveTo>
                <a:lnTo>
                  <a:pt x="754538" y="377606"/>
                </a:lnTo>
                <a:lnTo>
                  <a:pt x="754538" y="393942"/>
                </a:lnTo>
                <a:lnTo>
                  <a:pt x="737387" y="393942"/>
                </a:lnTo>
                <a:close/>
                <a:moveTo>
                  <a:pt x="724967" y="366046"/>
                </a:moveTo>
                <a:lnTo>
                  <a:pt x="724967" y="405066"/>
                </a:lnTo>
                <a:lnTo>
                  <a:pt x="765916" y="405066"/>
                </a:lnTo>
                <a:lnTo>
                  <a:pt x="765916" y="366046"/>
                </a:lnTo>
                <a:close/>
                <a:moveTo>
                  <a:pt x="346050" y="331529"/>
                </a:moveTo>
                <a:lnTo>
                  <a:pt x="394974" y="378524"/>
                </a:lnTo>
                <a:lnTo>
                  <a:pt x="406123" y="378524"/>
                </a:lnTo>
                <a:lnTo>
                  <a:pt x="406123" y="383369"/>
                </a:lnTo>
                <a:lnTo>
                  <a:pt x="641483" y="383798"/>
                </a:lnTo>
                <a:lnTo>
                  <a:pt x="641483" y="360815"/>
                </a:lnTo>
                <a:lnTo>
                  <a:pt x="693494" y="360815"/>
                </a:lnTo>
                <a:lnTo>
                  <a:pt x="693494" y="410168"/>
                </a:lnTo>
                <a:lnTo>
                  <a:pt x="641483" y="410168"/>
                </a:lnTo>
                <a:lnTo>
                  <a:pt x="641483" y="387099"/>
                </a:lnTo>
                <a:lnTo>
                  <a:pt x="546893" y="387099"/>
                </a:lnTo>
                <a:lnTo>
                  <a:pt x="651001" y="487735"/>
                </a:lnTo>
                <a:lnTo>
                  <a:pt x="864322" y="487735"/>
                </a:lnTo>
                <a:lnTo>
                  <a:pt x="864322" y="464710"/>
                </a:lnTo>
                <a:lnTo>
                  <a:pt x="916333" y="464710"/>
                </a:lnTo>
                <a:lnTo>
                  <a:pt x="916333" y="514191"/>
                </a:lnTo>
                <a:lnTo>
                  <a:pt x="864493" y="514191"/>
                </a:lnTo>
                <a:lnTo>
                  <a:pt x="864493" y="491165"/>
                </a:lnTo>
                <a:lnTo>
                  <a:pt x="612111" y="491165"/>
                </a:lnTo>
                <a:lnTo>
                  <a:pt x="504357" y="387014"/>
                </a:lnTo>
                <a:lnTo>
                  <a:pt x="406294" y="387014"/>
                </a:lnTo>
                <a:lnTo>
                  <a:pt x="406294" y="391773"/>
                </a:lnTo>
                <a:lnTo>
                  <a:pt x="392573" y="391773"/>
                </a:lnTo>
                <a:lnTo>
                  <a:pt x="392573" y="381139"/>
                </a:lnTo>
                <a:lnTo>
                  <a:pt x="343478" y="333973"/>
                </a:lnTo>
                <a:close/>
                <a:moveTo>
                  <a:pt x="1209108" y="282433"/>
                </a:moveTo>
                <a:lnTo>
                  <a:pt x="1104185" y="383841"/>
                </a:lnTo>
                <a:lnTo>
                  <a:pt x="1142646" y="383841"/>
                </a:lnTo>
                <a:lnTo>
                  <a:pt x="1225959" y="303358"/>
                </a:lnTo>
                <a:lnTo>
                  <a:pt x="1225959" y="282433"/>
                </a:lnTo>
                <a:close/>
                <a:moveTo>
                  <a:pt x="894536" y="274397"/>
                </a:moveTo>
                <a:lnTo>
                  <a:pt x="908257" y="274397"/>
                </a:lnTo>
                <a:lnTo>
                  <a:pt x="908257" y="287475"/>
                </a:lnTo>
                <a:lnTo>
                  <a:pt x="894536" y="287475"/>
                </a:lnTo>
                <a:close/>
                <a:moveTo>
                  <a:pt x="113419" y="254201"/>
                </a:moveTo>
                <a:lnTo>
                  <a:pt x="130571" y="254201"/>
                </a:lnTo>
                <a:lnTo>
                  <a:pt x="130571" y="270538"/>
                </a:lnTo>
                <a:lnTo>
                  <a:pt x="113419" y="270538"/>
                </a:lnTo>
                <a:close/>
                <a:moveTo>
                  <a:pt x="101000" y="242470"/>
                </a:moveTo>
                <a:lnTo>
                  <a:pt x="101000" y="281490"/>
                </a:lnTo>
                <a:lnTo>
                  <a:pt x="141991" y="281490"/>
                </a:lnTo>
                <a:lnTo>
                  <a:pt x="141991" y="242470"/>
                </a:lnTo>
                <a:close/>
                <a:moveTo>
                  <a:pt x="1005763" y="198417"/>
                </a:moveTo>
                <a:lnTo>
                  <a:pt x="1022915" y="198417"/>
                </a:lnTo>
                <a:lnTo>
                  <a:pt x="1022915" y="214753"/>
                </a:lnTo>
                <a:lnTo>
                  <a:pt x="1005763" y="214753"/>
                </a:lnTo>
                <a:close/>
                <a:moveTo>
                  <a:pt x="654845" y="197559"/>
                </a:moveTo>
                <a:lnTo>
                  <a:pt x="680873" y="197559"/>
                </a:lnTo>
                <a:lnTo>
                  <a:pt x="680873" y="222300"/>
                </a:lnTo>
                <a:lnTo>
                  <a:pt x="654845" y="222300"/>
                </a:lnTo>
                <a:lnTo>
                  <a:pt x="654845" y="211666"/>
                </a:lnTo>
                <a:lnTo>
                  <a:pt x="587569" y="211666"/>
                </a:lnTo>
                <a:lnTo>
                  <a:pt x="472784" y="322593"/>
                </a:lnTo>
                <a:lnTo>
                  <a:pt x="339560" y="322593"/>
                </a:lnTo>
                <a:lnTo>
                  <a:pt x="339560" y="327438"/>
                </a:lnTo>
                <a:lnTo>
                  <a:pt x="325839" y="327438"/>
                </a:lnTo>
                <a:lnTo>
                  <a:pt x="325839" y="314360"/>
                </a:lnTo>
                <a:lnTo>
                  <a:pt x="339560" y="314360"/>
                </a:lnTo>
                <a:lnTo>
                  <a:pt x="339560" y="319162"/>
                </a:lnTo>
                <a:lnTo>
                  <a:pt x="471240" y="319162"/>
                </a:lnTo>
                <a:lnTo>
                  <a:pt x="586026" y="208193"/>
                </a:lnTo>
                <a:lnTo>
                  <a:pt x="654845" y="208193"/>
                </a:lnTo>
                <a:close/>
                <a:moveTo>
                  <a:pt x="40713" y="188100"/>
                </a:moveTo>
                <a:lnTo>
                  <a:pt x="66697" y="188100"/>
                </a:lnTo>
                <a:lnTo>
                  <a:pt x="66697" y="212885"/>
                </a:lnTo>
                <a:lnTo>
                  <a:pt x="40713" y="212885"/>
                </a:lnTo>
                <a:lnTo>
                  <a:pt x="40713" y="202207"/>
                </a:lnTo>
                <a:lnTo>
                  <a:pt x="0" y="202207"/>
                </a:lnTo>
                <a:lnTo>
                  <a:pt x="0" y="198778"/>
                </a:lnTo>
                <a:lnTo>
                  <a:pt x="40713" y="198778"/>
                </a:lnTo>
                <a:close/>
                <a:moveTo>
                  <a:pt x="993515" y="186985"/>
                </a:moveTo>
                <a:lnTo>
                  <a:pt x="993515" y="226005"/>
                </a:lnTo>
                <a:lnTo>
                  <a:pt x="1034507" y="226005"/>
                </a:lnTo>
                <a:lnTo>
                  <a:pt x="1034507" y="186985"/>
                </a:lnTo>
                <a:close/>
                <a:moveTo>
                  <a:pt x="851930" y="154141"/>
                </a:moveTo>
                <a:lnTo>
                  <a:pt x="721580" y="278917"/>
                </a:lnTo>
                <a:lnTo>
                  <a:pt x="760170" y="278917"/>
                </a:lnTo>
                <a:lnTo>
                  <a:pt x="890521" y="154141"/>
                </a:lnTo>
                <a:close/>
                <a:moveTo>
                  <a:pt x="552553" y="140205"/>
                </a:moveTo>
                <a:lnTo>
                  <a:pt x="428462" y="260265"/>
                </a:lnTo>
                <a:lnTo>
                  <a:pt x="456033" y="260265"/>
                </a:lnTo>
                <a:lnTo>
                  <a:pt x="580167" y="140205"/>
                </a:lnTo>
                <a:close/>
                <a:moveTo>
                  <a:pt x="1751649" y="132573"/>
                </a:moveTo>
                <a:lnTo>
                  <a:pt x="1803618" y="132573"/>
                </a:lnTo>
                <a:lnTo>
                  <a:pt x="1803618" y="181926"/>
                </a:lnTo>
                <a:lnTo>
                  <a:pt x="1751649" y="181926"/>
                </a:lnTo>
                <a:lnTo>
                  <a:pt x="1751649" y="158900"/>
                </a:lnTo>
                <a:lnTo>
                  <a:pt x="1643423" y="158900"/>
                </a:lnTo>
                <a:lnTo>
                  <a:pt x="1643423" y="169491"/>
                </a:lnTo>
                <a:lnTo>
                  <a:pt x="1617439" y="169491"/>
                </a:lnTo>
                <a:lnTo>
                  <a:pt x="1617439" y="158857"/>
                </a:lnTo>
                <a:lnTo>
                  <a:pt x="1538801" y="158857"/>
                </a:lnTo>
                <a:lnTo>
                  <a:pt x="1411108" y="282304"/>
                </a:lnTo>
                <a:lnTo>
                  <a:pt x="1277927" y="282304"/>
                </a:lnTo>
                <a:lnTo>
                  <a:pt x="1277927" y="305330"/>
                </a:lnTo>
                <a:lnTo>
                  <a:pt x="1228875" y="305330"/>
                </a:lnTo>
                <a:lnTo>
                  <a:pt x="1144704" y="386799"/>
                </a:lnTo>
                <a:lnTo>
                  <a:pt x="1144190" y="387314"/>
                </a:lnTo>
                <a:lnTo>
                  <a:pt x="771447" y="387314"/>
                </a:lnTo>
                <a:lnTo>
                  <a:pt x="771361" y="410340"/>
                </a:lnTo>
                <a:lnTo>
                  <a:pt x="719350" y="410340"/>
                </a:lnTo>
                <a:lnTo>
                  <a:pt x="719350" y="360815"/>
                </a:lnTo>
                <a:lnTo>
                  <a:pt x="771361" y="360815"/>
                </a:lnTo>
                <a:lnTo>
                  <a:pt x="771361" y="383755"/>
                </a:lnTo>
                <a:lnTo>
                  <a:pt x="1098996" y="383755"/>
                </a:lnTo>
                <a:lnTo>
                  <a:pt x="1203920" y="282347"/>
                </a:lnTo>
                <a:lnTo>
                  <a:pt x="916334" y="282347"/>
                </a:lnTo>
                <a:lnTo>
                  <a:pt x="916334" y="278917"/>
                </a:lnTo>
                <a:lnTo>
                  <a:pt x="1225788" y="278917"/>
                </a:lnTo>
                <a:lnTo>
                  <a:pt x="1225788" y="255891"/>
                </a:lnTo>
                <a:lnTo>
                  <a:pt x="1277756" y="255891"/>
                </a:lnTo>
                <a:lnTo>
                  <a:pt x="1277756" y="278917"/>
                </a:lnTo>
                <a:lnTo>
                  <a:pt x="1409436" y="278917"/>
                </a:lnTo>
                <a:lnTo>
                  <a:pt x="1537300" y="155556"/>
                </a:lnTo>
                <a:lnTo>
                  <a:pt x="1617439" y="155556"/>
                </a:lnTo>
                <a:lnTo>
                  <a:pt x="1617439" y="144922"/>
                </a:lnTo>
                <a:lnTo>
                  <a:pt x="1643423" y="144922"/>
                </a:lnTo>
                <a:lnTo>
                  <a:pt x="1643423" y="155598"/>
                </a:lnTo>
                <a:lnTo>
                  <a:pt x="1751649" y="155598"/>
                </a:lnTo>
                <a:close/>
                <a:moveTo>
                  <a:pt x="0" y="130858"/>
                </a:moveTo>
                <a:lnTo>
                  <a:pt x="15886" y="130858"/>
                </a:lnTo>
                <a:lnTo>
                  <a:pt x="15886" y="147195"/>
                </a:lnTo>
                <a:lnTo>
                  <a:pt x="0" y="147195"/>
                </a:lnTo>
                <a:close/>
                <a:moveTo>
                  <a:pt x="646843" y="119066"/>
                </a:moveTo>
                <a:lnTo>
                  <a:pt x="646843" y="158085"/>
                </a:lnTo>
                <a:lnTo>
                  <a:pt x="687834" y="158085"/>
                </a:lnTo>
                <a:lnTo>
                  <a:pt x="687834" y="119066"/>
                </a:lnTo>
                <a:close/>
                <a:moveTo>
                  <a:pt x="641397" y="114007"/>
                </a:moveTo>
                <a:lnTo>
                  <a:pt x="693366" y="114007"/>
                </a:lnTo>
                <a:lnTo>
                  <a:pt x="693366" y="163231"/>
                </a:lnTo>
                <a:lnTo>
                  <a:pt x="641311" y="163231"/>
                </a:lnTo>
                <a:lnTo>
                  <a:pt x="641311" y="140205"/>
                </a:lnTo>
                <a:lnTo>
                  <a:pt x="585226" y="140205"/>
                </a:lnTo>
                <a:lnTo>
                  <a:pt x="457534" y="263610"/>
                </a:lnTo>
                <a:lnTo>
                  <a:pt x="284176" y="263610"/>
                </a:lnTo>
                <a:lnTo>
                  <a:pt x="284176" y="272185"/>
                </a:lnTo>
                <a:lnTo>
                  <a:pt x="319851" y="306488"/>
                </a:lnTo>
                <a:lnTo>
                  <a:pt x="317279" y="308932"/>
                </a:lnTo>
                <a:lnTo>
                  <a:pt x="281347" y="274630"/>
                </a:lnTo>
                <a:lnTo>
                  <a:pt x="258149" y="274630"/>
                </a:lnTo>
                <a:lnTo>
                  <a:pt x="258149" y="263867"/>
                </a:lnTo>
                <a:lnTo>
                  <a:pt x="147437" y="263867"/>
                </a:lnTo>
                <a:lnTo>
                  <a:pt x="147437" y="286892"/>
                </a:lnTo>
                <a:lnTo>
                  <a:pt x="95468" y="286892"/>
                </a:lnTo>
                <a:lnTo>
                  <a:pt x="95468" y="263867"/>
                </a:lnTo>
                <a:lnTo>
                  <a:pt x="0" y="263867"/>
                </a:lnTo>
                <a:lnTo>
                  <a:pt x="0" y="260479"/>
                </a:lnTo>
                <a:lnTo>
                  <a:pt x="95383" y="260479"/>
                </a:lnTo>
                <a:lnTo>
                  <a:pt x="95383" y="237454"/>
                </a:lnTo>
                <a:lnTo>
                  <a:pt x="144779" y="237454"/>
                </a:lnTo>
                <a:lnTo>
                  <a:pt x="206867" y="177424"/>
                </a:lnTo>
                <a:lnTo>
                  <a:pt x="366460" y="177424"/>
                </a:lnTo>
                <a:lnTo>
                  <a:pt x="366460" y="170949"/>
                </a:lnTo>
                <a:lnTo>
                  <a:pt x="383612" y="170949"/>
                </a:lnTo>
                <a:lnTo>
                  <a:pt x="383612" y="187286"/>
                </a:lnTo>
                <a:lnTo>
                  <a:pt x="366460" y="187286"/>
                </a:lnTo>
                <a:lnTo>
                  <a:pt x="366460" y="180854"/>
                </a:lnTo>
                <a:lnTo>
                  <a:pt x="208367" y="180854"/>
                </a:lnTo>
                <a:lnTo>
                  <a:pt x="147352" y="239855"/>
                </a:lnTo>
                <a:lnTo>
                  <a:pt x="147352" y="260436"/>
                </a:lnTo>
                <a:lnTo>
                  <a:pt x="258063" y="260436"/>
                </a:lnTo>
                <a:lnTo>
                  <a:pt x="258063" y="249760"/>
                </a:lnTo>
                <a:lnTo>
                  <a:pt x="284091" y="249760"/>
                </a:lnTo>
                <a:lnTo>
                  <a:pt x="284091" y="260436"/>
                </a:lnTo>
                <a:lnTo>
                  <a:pt x="423232" y="260436"/>
                </a:lnTo>
                <a:lnTo>
                  <a:pt x="551095" y="137032"/>
                </a:lnTo>
                <a:lnTo>
                  <a:pt x="641397" y="137032"/>
                </a:lnTo>
                <a:close/>
                <a:moveTo>
                  <a:pt x="1098739" y="91838"/>
                </a:moveTo>
                <a:lnTo>
                  <a:pt x="1151737" y="143292"/>
                </a:lnTo>
                <a:lnTo>
                  <a:pt x="1173176" y="143292"/>
                </a:lnTo>
                <a:lnTo>
                  <a:pt x="1120178" y="91838"/>
                </a:lnTo>
                <a:close/>
                <a:moveTo>
                  <a:pt x="1971558" y="75098"/>
                </a:moveTo>
                <a:lnTo>
                  <a:pt x="1988709" y="75098"/>
                </a:lnTo>
                <a:lnTo>
                  <a:pt x="1988709" y="91435"/>
                </a:lnTo>
                <a:lnTo>
                  <a:pt x="1971558" y="91435"/>
                </a:lnTo>
                <a:close/>
                <a:moveTo>
                  <a:pt x="1769600" y="75098"/>
                </a:moveTo>
                <a:lnTo>
                  <a:pt x="1786751" y="75098"/>
                </a:lnTo>
                <a:lnTo>
                  <a:pt x="1786751" y="91435"/>
                </a:lnTo>
                <a:lnTo>
                  <a:pt x="1769600" y="91435"/>
                </a:lnTo>
                <a:close/>
                <a:moveTo>
                  <a:pt x="1959138" y="63367"/>
                </a:moveTo>
                <a:lnTo>
                  <a:pt x="1959138" y="102386"/>
                </a:lnTo>
                <a:lnTo>
                  <a:pt x="2000087" y="102386"/>
                </a:lnTo>
                <a:lnTo>
                  <a:pt x="2000087" y="63367"/>
                </a:lnTo>
                <a:close/>
                <a:moveTo>
                  <a:pt x="1953435" y="58307"/>
                </a:moveTo>
                <a:lnTo>
                  <a:pt x="2005447" y="58307"/>
                </a:lnTo>
                <a:lnTo>
                  <a:pt x="2005447" y="107832"/>
                </a:lnTo>
                <a:lnTo>
                  <a:pt x="1953607" y="107832"/>
                </a:lnTo>
                <a:lnTo>
                  <a:pt x="1953607" y="84806"/>
                </a:lnTo>
                <a:lnTo>
                  <a:pt x="1793884" y="84806"/>
                </a:lnTo>
                <a:lnTo>
                  <a:pt x="1793713" y="81333"/>
                </a:lnTo>
                <a:lnTo>
                  <a:pt x="1953435" y="81333"/>
                </a:lnTo>
                <a:close/>
                <a:moveTo>
                  <a:pt x="322666" y="22057"/>
                </a:moveTo>
                <a:lnTo>
                  <a:pt x="339818" y="22057"/>
                </a:lnTo>
                <a:lnTo>
                  <a:pt x="339818" y="38394"/>
                </a:lnTo>
                <a:lnTo>
                  <a:pt x="322666" y="38394"/>
                </a:lnTo>
                <a:close/>
                <a:moveTo>
                  <a:pt x="871526" y="16801"/>
                </a:moveTo>
                <a:lnTo>
                  <a:pt x="871526" y="55820"/>
                </a:lnTo>
                <a:lnTo>
                  <a:pt x="912517" y="55820"/>
                </a:lnTo>
                <a:lnTo>
                  <a:pt x="912517" y="16801"/>
                </a:lnTo>
                <a:close/>
                <a:moveTo>
                  <a:pt x="866166" y="11398"/>
                </a:moveTo>
                <a:lnTo>
                  <a:pt x="918135" y="11398"/>
                </a:lnTo>
                <a:lnTo>
                  <a:pt x="918135" y="58564"/>
                </a:lnTo>
                <a:lnTo>
                  <a:pt x="949607" y="88579"/>
                </a:lnTo>
                <a:lnTo>
                  <a:pt x="1121936" y="88579"/>
                </a:lnTo>
                <a:lnTo>
                  <a:pt x="1178493" y="143249"/>
                </a:lnTo>
                <a:lnTo>
                  <a:pt x="1331826" y="143249"/>
                </a:lnTo>
                <a:lnTo>
                  <a:pt x="1331826" y="136817"/>
                </a:lnTo>
                <a:lnTo>
                  <a:pt x="1348977" y="136817"/>
                </a:lnTo>
                <a:lnTo>
                  <a:pt x="1348977" y="153154"/>
                </a:lnTo>
                <a:lnTo>
                  <a:pt x="1331826" y="153154"/>
                </a:lnTo>
                <a:lnTo>
                  <a:pt x="1331826" y="146722"/>
                </a:lnTo>
                <a:lnTo>
                  <a:pt x="1151093" y="146722"/>
                </a:lnTo>
                <a:lnTo>
                  <a:pt x="1150321" y="146722"/>
                </a:lnTo>
                <a:lnTo>
                  <a:pt x="1093765" y="92052"/>
                </a:lnTo>
                <a:lnTo>
                  <a:pt x="947978" y="92052"/>
                </a:lnTo>
                <a:lnTo>
                  <a:pt x="915562" y="60923"/>
                </a:lnTo>
                <a:lnTo>
                  <a:pt x="866166" y="60923"/>
                </a:lnTo>
                <a:close/>
                <a:moveTo>
                  <a:pt x="1133254" y="0"/>
                </a:moveTo>
                <a:lnTo>
                  <a:pt x="1138279" y="0"/>
                </a:lnTo>
                <a:lnTo>
                  <a:pt x="1222872" y="81676"/>
                </a:lnTo>
                <a:lnTo>
                  <a:pt x="1273469" y="81676"/>
                </a:lnTo>
                <a:lnTo>
                  <a:pt x="1188876" y="0"/>
                </a:lnTo>
                <a:lnTo>
                  <a:pt x="1194239" y="0"/>
                </a:lnTo>
                <a:lnTo>
                  <a:pt x="1278442" y="81376"/>
                </a:lnTo>
                <a:lnTo>
                  <a:pt x="1486618" y="81376"/>
                </a:lnTo>
                <a:lnTo>
                  <a:pt x="1486618" y="70828"/>
                </a:lnTo>
                <a:lnTo>
                  <a:pt x="1512731" y="70828"/>
                </a:lnTo>
                <a:lnTo>
                  <a:pt x="1512731" y="81333"/>
                </a:lnTo>
                <a:lnTo>
                  <a:pt x="1762412" y="81333"/>
                </a:lnTo>
                <a:lnTo>
                  <a:pt x="1762412" y="84806"/>
                </a:lnTo>
                <a:lnTo>
                  <a:pt x="1512731" y="84806"/>
                </a:lnTo>
                <a:lnTo>
                  <a:pt x="1512731" y="95569"/>
                </a:lnTo>
                <a:lnTo>
                  <a:pt x="1489662" y="95569"/>
                </a:lnTo>
                <a:lnTo>
                  <a:pt x="1373076" y="208210"/>
                </a:lnTo>
                <a:lnTo>
                  <a:pt x="1120692" y="208210"/>
                </a:lnTo>
                <a:lnTo>
                  <a:pt x="1120692" y="231236"/>
                </a:lnTo>
                <a:lnTo>
                  <a:pt x="1068595" y="231579"/>
                </a:lnTo>
                <a:lnTo>
                  <a:pt x="1068595" y="182098"/>
                </a:lnTo>
                <a:lnTo>
                  <a:pt x="1120564" y="182098"/>
                </a:lnTo>
                <a:lnTo>
                  <a:pt x="1120564" y="205123"/>
                </a:lnTo>
                <a:lnTo>
                  <a:pt x="1371446" y="205123"/>
                </a:lnTo>
                <a:lnTo>
                  <a:pt x="1486618" y="93639"/>
                </a:lnTo>
                <a:lnTo>
                  <a:pt x="1486618" y="85063"/>
                </a:lnTo>
                <a:lnTo>
                  <a:pt x="1221243" y="85063"/>
                </a:lnTo>
                <a:close/>
                <a:moveTo>
                  <a:pt x="643478" y="0"/>
                </a:moveTo>
                <a:lnTo>
                  <a:pt x="648499" y="0"/>
                </a:lnTo>
                <a:lnTo>
                  <a:pt x="612711" y="34509"/>
                </a:lnTo>
                <a:lnTo>
                  <a:pt x="790871" y="34509"/>
                </a:lnTo>
                <a:lnTo>
                  <a:pt x="790871" y="11527"/>
                </a:lnTo>
                <a:lnTo>
                  <a:pt x="842840" y="11527"/>
                </a:lnTo>
                <a:lnTo>
                  <a:pt x="842840" y="60837"/>
                </a:lnTo>
                <a:lnTo>
                  <a:pt x="818656" y="60837"/>
                </a:lnTo>
                <a:lnTo>
                  <a:pt x="818656" y="138018"/>
                </a:lnTo>
                <a:lnTo>
                  <a:pt x="693366" y="258078"/>
                </a:lnTo>
                <a:lnTo>
                  <a:pt x="693366" y="278917"/>
                </a:lnTo>
                <a:lnTo>
                  <a:pt x="716478" y="278917"/>
                </a:lnTo>
                <a:lnTo>
                  <a:pt x="850387" y="150710"/>
                </a:lnTo>
                <a:lnTo>
                  <a:pt x="958226" y="150710"/>
                </a:lnTo>
                <a:lnTo>
                  <a:pt x="990814" y="181755"/>
                </a:lnTo>
                <a:lnTo>
                  <a:pt x="1040167" y="181755"/>
                </a:lnTo>
                <a:lnTo>
                  <a:pt x="1040167" y="231279"/>
                </a:lnTo>
                <a:lnTo>
                  <a:pt x="988198" y="231279"/>
                </a:lnTo>
                <a:lnTo>
                  <a:pt x="988198" y="208168"/>
                </a:lnTo>
                <a:lnTo>
                  <a:pt x="907758" y="208168"/>
                </a:lnTo>
                <a:lnTo>
                  <a:pt x="907758" y="212970"/>
                </a:lnTo>
                <a:lnTo>
                  <a:pt x="894037" y="212970"/>
                </a:lnTo>
                <a:lnTo>
                  <a:pt x="894037" y="199892"/>
                </a:lnTo>
                <a:lnTo>
                  <a:pt x="907758" y="199892"/>
                </a:lnTo>
                <a:lnTo>
                  <a:pt x="907758" y="204694"/>
                </a:lnTo>
                <a:lnTo>
                  <a:pt x="988370" y="204694"/>
                </a:lnTo>
                <a:lnTo>
                  <a:pt x="988370" y="184156"/>
                </a:lnTo>
                <a:lnTo>
                  <a:pt x="956897" y="154141"/>
                </a:lnTo>
                <a:lnTo>
                  <a:pt x="895709" y="154141"/>
                </a:lnTo>
                <a:lnTo>
                  <a:pt x="765316" y="278917"/>
                </a:lnTo>
                <a:lnTo>
                  <a:pt x="885376" y="278917"/>
                </a:lnTo>
                <a:lnTo>
                  <a:pt x="885376" y="282433"/>
                </a:lnTo>
                <a:lnTo>
                  <a:pt x="693366" y="282433"/>
                </a:lnTo>
                <a:lnTo>
                  <a:pt x="693366" y="305501"/>
                </a:lnTo>
                <a:lnTo>
                  <a:pt x="641526" y="305501"/>
                </a:lnTo>
                <a:lnTo>
                  <a:pt x="641526" y="256192"/>
                </a:lnTo>
                <a:lnTo>
                  <a:pt x="690622" y="256192"/>
                </a:lnTo>
                <a:lnTo>
                  <a:pt x="814969" y="136989"/>
                </a:lnTo>
                <a:lnTo>
                  <a:pt x="814969" y="61266"/>
                </a:lnTo>
                <a:lnTo>
                  <a:pt x="790828" y="61266"/>
                </a:lnTo>
                <a:lnTo>
                  <a:pt x="790828" y="38240"/>
                </a:lnTo>
                <a:lnTo>
                  <a:pt x="539946" y="38240"/>
                </a:lnTo>
                <a:lnTo>
                  <a:pt x="477816" y="98270"/>
                </a:lnTo>
                <a:lnTo>
                  <a:pt x="477816" y="120738"/>
                </a:lnTo>
                <a:lnTo>
                  <a:pt x="451831" y="120738"/>
                </a:lnTo>
                <a:lnTo>
                  <a:pt x="451831" y="110104"/>
                </a:lnTo>
                <a:lnTo>
                  <a:pt x="187957" y="110104"/>
                </a:lnTo>
                <a:lnTo>
                  <a:pt x="130071" y="165846"/>
                </a:lnTo>
                <a:lnTo>
                  <a:pt x="130071" y="179739"/>
                </a:lnTo>
                <a:lnTo>
                  <a:pt x="112791" y="179739"/>
                </a:lnTo>
                <a:lnTo>
                  <a:pt x="112791" y="163402"/>
                </a:lnTo>
                <a:lnTo>
                  <a:pt x="127370" y="163402"/>
                </a:lnTo>
                <a:lnTo>
                  <a:pt x="186499" y="106374"/>
                </a:lnTo>
                <a:lnTo>
                  <a:pt x="451874" y="106374"/>
                </a:lnTo>
                <a:lnTo>
                  <a:pt x="451874" y="95740"/>
                </a:lnTo>
                <a:lnTo>
                  <a:pt x="475114" y="95740"/>
                </a:lnTo>
                <a:lnTo>
                  <a:pt x="538489" y="34509"/>
                </a:lnTo>
                <a:lnTo>
                  <a:pt x="607609" y="34509"/>
                </a:lnTo>
                <a:close/>
                <a:moveTo>
                  <a:pt x="464390" y="0"/>
                </a:moveTo>
                <a:lnTo>
                  <a:pt x="469867" y="0"/>
                </a:lnTo>
                <a:lnTo>
                  <a:pt x="440382" y="28292"/>
                </a:lnTo>
                <a:lnTo>
                  <a:pt x="465423" y="28292"/>
                </a:lnTo>
                <a:lnTo>
                  <a:pt x="494921" y="0"/>
                </a:lnTo>
                <a:lnTo>
                  <a:pt x="499862" y="0"/>
                </a:lnTo>
                <a:lnTo>
                  <a:pt x="466839" y="31680"/>
                </a:lnTo>
                <a:lnTo>
                  <a:pt x="350338" y="31680"/>
                </a:lnTo>
                <a:lnTo>
                  <a:pt x="350338" y="28249"/>
                </a:lnTo>
                <a:lnTo>
                  <a:pt x="434937" y="28249"/>
                </a:lnTo>
                <a:close/>
                <a:moveTo>
                  <a:pt x="185173" y="0"/>
                </a:moveTo>
                <a:lnTo>
                  <a:pt x="190392" y="0"/>
                </a:lnTo>
                <a:lnTo>
                  <a:pt x="160986" y="28292"/>
                </a:lnTo>
                <a:lnTo>
                  <a:pt x="312090" y="28292"/>
                </a:lnTo>
                <a:lnTo>
                  <a:pt x="312090" y="31723"/>
                </a:lnTo>
                <a:lnTo>
                  <a:pt x="157385" y="31723"/>
                </a:lnTo>
                <a:lnTo>
                  <a:pt x="101042" y="85878"/>
                </a:lnTo>
                <a:lnTo>
                  <a:pt x="100485" y="86392"/>
                </a:lnTo>
                <a:lnTo>
                  <a:pt x="0" y="86392"/>
                </a:lnTo>
                <a:lnTo>
                  <a:pt x="0" y="82962"/>
                </a:lnTo>
                <a:lnTo>
                  <a:pt x="98898" y="82962"/>
                </a:lnTo>
                <a:close/>
                <a:moveTo>
                  <a:pt x="111822" y="0"/>
                </a:moveTo>
                <a:lnTo>
                  <a:pt x="116390" y="0"/>
                </a:lnTo>
                <a:lnTo>
                  <a:pt x="83762" y="31508"/>
                </a:lnTo>
                <a:lnTo>
                  <a:pt x="0" y="31508"/>
                </a:lnTo>
                <a:lnTo>
                  <a:pt x="0" y="28378"/>
                </a:lnTo>
                <a:lnTo>
                  <a:pt x="82433" y="28378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30000"/>
                </a:schemeClr>
              </a:gs>
              <a:gs pos="58000">
                <a:schemeClr val="accent2">
                  <a:lumMod val="20000"/>
                  <a:lumOff val="80000"/>
                  <a:alpha val="50000"/>
                </a:schemeClr>
              </a:gs>
              <a:gs pos="100000">
                <a:schemeClr val="accent2">
                  <a:lumMod val="0"/>
                  <a:lumOff val="100000"/>
                  <a:alpha val="0"/>
                </a:schemeClr>
              </a:gs>
            </a:gsLst>
            <a:lin ang="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alphaModFix amt="6000"/>
          </a:blip>
          <a:srcRect l="8402" r="8316" b="49979"/>
          <a:stretch>
            <a:fillRect/>
          </a:stretch>
        </p:blipFill>
        <p:spPr>
          <a:xfrm>
            <a:off x="0" y="4808310"/>
            <a:ext cx="12192000" cy="2049690"/>
          </a:xfrm>
          <a:custGeom>
            <a:avLst/>
            <a:gdLst/>
            <a:ahLst/>
            <a:cxnLst/>
            <a:rect l="l" t="t" r="r" b="b"/>
            <a:pathLst>
              <a:path w="12192000" h="2044700">
                <a:moveTo>
                  <a:pt x="0" y="0"/>
                </a:moveTo>
                <a:lnTo>
                  <a:pt x="12192000" y="0"/>
                </a:lnTo>
                <a:lnTo>
                  <a:pt x="12192000" y="2049690"/>
                </a:lnTo>
                <a:lnTo>
                  <a:pt x="0" y="204969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5" name="标题 1"/>
          <p:cNvSpPr txBox="1"/>
          <p:nvPr/>
        </p:nvSpPr>
        <p:spPr>
          <a:xfrm rot="10800000">
            <a:off x="7465124" y="1547957"/>
            <a:ext cx="4726876" cy="5310042"/>
          </a:xfrm>
          <a:custGeom>
            <a:avLst/>
            <a:gdLst>
              <a:gd name="connsiteX0" fmla="*/ 4726876 w 4726876"/>
              <a:gd name="connsiteY0" fmla="*/ 5310042 h 5310042"/>
              <a:gd name="connsiteX1" fmla="*/ 0 w 4726876"/>
              <a:gd name="connsiteY1" fmla="*/ 5310042 h 5310042"/>
              <a:gd name="connsiteX2" fmla="*/ 0 w 4726876"/>
              <a:gd name="connsiteY2" fmla="*/ 4764655 h 5310042"/>
              <a:gd name="connsiteX3" fmla="*/ 991009 w 4726876"/>
              <a:gd name="connsiteY3" fmla="*/ 0 h 5310042"/>
              <a:gd name="connsiteX4" fmla="*/ 3622431 w 4726876"/>
              <a:gd name="connsiteY4" fmla="*/ 0 h 5310042"/>
            </a:gdLst>
            <a:ahLst/>
            <a:cxnLst/>
            <a:rect l="l" t="t" r="r" b="b"/>
            <a:pathLst>
              <a:path w="4726876" h="5310042">
                <a:moveTo>
                  <a:pt x="4726876" y="5310042"/>
                </a:moveTo>
                <a:lnTo>
                  <a:pt x="0" y="5310042"/>
                </a:lnTo>
                <a:lnTo>
                  <a:pt x="0" y="4764655"/>
                </a:lnTo>
                <a:lnTo>
                  <a:pt x="991009" y="0"/>
                </a:lnTo>
                <a:lnTo>
                  <a:pt x="3622431" y="0"/>
                </a:lnTo>
                <a:close/>
              </a:path>
            </a:pathLst>
          </a:custGeom>
          <a:gradFill>
            <a:gsLst>
              <a:gs pos="32000">
                <a:schemeClr val="accent1">
                  <a:alpha val="0"/>
                </a:schemeClr>
              </a:gs>
              <a:gs pos="60000">
                <a:schemeClr val="accent1">
                  <a:alpha val="15000"/>
                </a:schemeClr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24511" cap="sq">
            <a:gradFill>
              <a:gsLst>
                <a:gs pos="43000">
                  <a:schemeClr val="accent2">
                    <a:alpha val="0"/>
                  </a:schemeClr>
                </a:gs>
                <a:gs pos="64000">
                  <a:schemeClr val="accent2">
                    <a:alpha val="40000"/>
                  </a:schemeClr>
                </a:gs>
                <a:gs pos="100000">
                  <a:schemeClr val="accent2">
                    <a:alpha val="0"/>
                  </a:schemeClr>
                </a:gs>
              </a:gsLst>
              <a:lin ang="5400000" scaled="0"/>
            </a:gradFill>
            <a:miter/>
          </a:ln>
          <a:effectLst/>
        </p:spPr>
        <p:txBody>
          <a:bodyPr vert="horz" wrap="square" lIns="176479" tIns="88240" rIns="176479" bIns="8824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082495" y="3939209"/>
            <a:ext cx="3590965" cy="916576"/>
          </a:xfrm>
          <a:prstGeom prst="diamond">
            <a:avLst/>
          </a:prstGeom>
          <a:noFill/>
          <a:ln w="9525" cap="sq">
            <a:gradFill>
              <a:gsLst>
                <a:gs pos="0">
                  <a:schemeClr val="accent2"/>
                </a:gs>
                <a:gs pos="100000">
                  <a:schemeClr val="accent2">
                    <a:alpha val="0"/>
                  </a:schemeClr>
                </a:gs>
              </a:gsLst>
              <a:lin ang="162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208679" y="4422597"/>
            <a:ext cx="3318352" cy="916576"/>
          </a:xfrm>
          <a:prstGeom prst="diamond">
            <a:avLst/>
          </a:prstGeom>
          <a:noFill/>
          <a:ln w="9525" cap="sq">
            <a:gradFill>
              <a:gsLst>
                <a:gs pos="0">
                  <a:schemeClr val="accent2"/>
                </a:gs>
                <a:gs pos="100000">
                  <a:schemeClr val="accent2">
                    <a:alpha val="0"/>
                  </a:schemeClr>
                </a:gs>
              </a:gsLst>
              <a:lin ang="162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729852" y="1"/>
            <a:ext cx="967741" cy="474507"/>
          </a:xfrm>
          <a:custGeom>
            <a:avLst/>
            <a:gdLst>
              <a:gd name="connsiteX0" fmla="*/ 0 w 967741"/>
              <a:gd name="connsiteY0" fmla="*/ 0 h 474507"/>
              <a:gd name="connsiteX1" fmla="*/ 967741 w 967741"/>
              <a:gd name="connsiteY1" fmla="*/ 0 h 474507"/>
              <a:gd name="connsiteX2" fmla="*/ 967741 w 967741"/>
              <a:gd name="connsiteY2" fmla="*/ 474507 h 474507"/>
              <a:gd name="connsiteX3" fmla="*/ 0 w 967741"/>
              <a:gd name="connsiteY3" fmla="*/ 474507 h 474507"/>
            </a:gdLst>
            <a:ahLst/>
            <a:cxnLst/>
            <a:rect l="l" t="t" r="r" b="b"/>
            <a:pathLst>
              <a:path w="967741" h="474507">
                <a:moveTo>
                  <a:pt x="0" y="0"/>
                </a:moveTo>
                <a:lnTo>
                  <a:pt x="967741" y="0"/>
                </a:lnTo>
                <a:lnTo>
                  <a:pt x="967741" y="474507"/>
                </a:lnTo>
                <a:lnTo>
                  <a:pt x="0" y="474507"/>
                </a:lnTo>
                <a:close/>
              </a:path>
            </a:pathLst>
          </a:cu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90176" y="1287533"/>
            <a:ext cx="343777" cy="343777"/>
          </a:xfrm>
          <a:prstGeom prst="rect">
            <a:avLst/>
          </a:prstGeom>
          <a:solidFill>
            <a:schemeClr val="accent2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0457739" y="0"/>
            <a:ext cx="739416" cy="619918"/>
          </a:xfrm>
          <a:custGeom>
            <a:avLst/>
            <a:gdLst>
              <a:gd name="connsiteX0" fmla="*/ 0 w 739416"/>
              <a:gd name="connsiteY0" fmla="*/ 0 h 619918"/>
              <a:gd name="connsiteX1" fmla="*/ 739416 w 739416"/>
              <a:gd name="connsiteY1" fmla="*/ 0 h 619918"/>
              <a:gd name="connsiteX2" fmla="*/ 739416 w 739416"/>
              <a:gd name="connsiteY2" fmla="*/ 619918 h 619918"/>
              <a:gd name="connsiteX3" fmla="*/ 0 w 739416"/>
              <a:gd name="connsiteY3" fmla="*/ 619918 h 619918"/>
            </a:gdLst>
            <a:ahLst/>
            <a:cxnLst/>
            <a:rect l="l" t="t" r="r" b="b"/>
            <a:pathLst>
              <a:path w="739416" h="619918">
                <a:moveTo>
                  <a:pt x="0" y="0"/>
                </a:moveTo>
                <a:lnTo>
                  <a:pt x="739416" y="0"/>
                </a:lnTo>
                <a:lnTo>
                  <a:pt x="739416" y="619918"/>
                </a:lnTo>
                <a:lnTo>
                  <a:pt x="0" y="619918"/>
                </a:lnTo>
                <a:close/>
              </a:path>
            </a:pathLst>
          </a:cu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9669790" y="1105584"/>
            <a:ext cx="264962" cy="264962"/>
          </a:xfrm>
          <a:prstGeom prst="rect">
            <a:avLst/>
          </a:prstGeom>
          <a:solidFill>
            <a:schemeClr val="accent2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flipV="1">
            <a:off x="6137366" y="1850712"/>
            <a:ext cx="1122877" cy="137109"/>
          </a:xfrm>
          <a:custGeom>
            <a:avLst/>
            <a:gdLst>
              <a:gd name="connsiteX0" fmla="*/ 17736037 w 18286108"/>
              <a:gd name="connsiteY0" fmla="*/ 0 h 2232833"/>
              <a:gd name="connsiteX1" fmla="*/ 18286108 w 18286108"/>
              <a:gd name="connsiteY1" fmla="*/ 550071 h 2232833"/>
              <a:gd name="connsiteX2" fmla="*/ 17736037 w 18286108"/>
              <a:gd name="connsiteY2" fmla="*/ 1100142 h 2232833"/>
              <a:gd name="connsiteX3" fmla="*/ 17229193 w 18286108"/>
              <a:gd name="connsiteY3" fmla="*/ 764184 h 2232833"/>
              <a:gd name="connsiteX4" fmla="*/ 17201440 w 18286108"/>
              <a:gd name="connsiteY4" fmla="*/ 674778 h 2232833"/>
              <a:gd name="connsiteX5" fmla="*/ 12879320 w 18286108"/>
              <a:gd name="connsiteY5" fmla="*/ 674778 h 2232833"/>
              <a:gd name="connsiteX6" fmla="*/ 11141975 w 18286108"/>
              <a:gd name="connsiteY6" fmla="*/ 2225773 h 2232833"/>
              <a:gd name="connsiteX7" fmla="*/ 11141975 w 18286108"/>
              <a:gd name="connsiteY7" fmla="*/ 2232833 h 2232833"/>
              <a:gd name="connsiteX8" fmla="*/ 0 w 18286108"/>
              <a:gd name="connsiteY8" fmla="*/ 2232833 h 2232833"/>
              <a:gd name="connsiteX9" fmla="*/ 0 w 18286108"/>
              <a:gd name="connsiteY9" fmla="*/ 1954775 h 2232833"/>
              <a:gd name="connsiteX10" fmla="*/ 11004740 w 18286108"/>
              <a:gd name="connsiteY10" fmla="*/ 1954775 h 2232833"/>
              <a:gd name="connsiteX11" fmla="*/ 12749992 w 18286108"/>
              <a:gd name="connsiteY11" fmla="*/ 396721 h 2232833"/>
              <a:gd name="connsiteX12" fmla="*/ 12752094 w 18286108"/>
              <a:gd name="connsiteY12" fmla="*/ 398592 h 2232833"/>
              <a:gd name="connsiteX13" fmla="*/ 12752094 w 18286108"/>
              <a:gd name="connsiteY13" fmla="*/ 396720 h 2232833"/>
              <a:gd name="connsiteX14" fmla="*/ 17210332 w 18286108"/>
              <a:gd name="connsiteY14" fmla="*/ 396720 h 2232833"/>
              <a:gd name="connsiteX15" fmla="*/ 17229193 w 18286108"/>
              <a:gd name="connsiteY15" fmla="*/ 335959 h 2232833"/>
              <a:gd name="connsiteX16" fmla="*/ 17736037 w 18286108"/>
              <a:gd name="connsiteY16" fmla="*/ 0 h 2232833"/>
            </a:gdLst>
            <a:ahLst/>
            <a:cxnLst/>
            <a:rect l="l" t="t" r="r" b="b"/>
            <a:pathLst>
              <a:path w="18286108" h="2232833">
                <a:moveTo>
                  <a:pt x="17736037" y="0"/>
                </a:moveTo>
                <a:cubicBezTo>
                  <a:pt x="18039833" y="0"/>
                  <a:pt x="18286108" y="246275"/>
                  <a:pt x="18286108" y="550071"/>
                </a:cubicBezTo>
                <a:cubicBezTo>
                  <a:pt x="18286108" y="853867"/>
                  <a:pt x="18039833" y="1100142"/>
                  <a:pt x="17736037" y="1100142"/>
                </a:cubicBezTo>
                <a:cubicBezTo>
                  <a:pt x="17508190" y="1100142"/>
                  <a:pt x="17312699" y="961612"/>
                  <a:pt x="17229193" y="764184"/>
                </a:cubicBezTo>
                <a:lnTo>
                  <a:pt x="17201440" y="674778"/>
                </a:lnTo>
                <a:lnTo>
                  <a:pt x="12879320" y="674778"/>
                </a:lnTo>
                <a:lnTo>
                  <a:pt x="11141975" y="2225773"/>
                </a:lnTo>
                <a:lnTo>
                  <a:pt x="11141975" y="2232833"/>
                </a:lnTo>
                <a:lnTo>
                  <a:pt x="0" y="2232833"/>
                </a:lnTo>
                <a:lnTo>
                  <a:pt x="0" y="1954775"/>
                </a:lnTo>
                <a:lnTo>
                  <a:pt x="11004740" y="1954775"/>
                </a:lnTo>
                <a:lnTo>
                  <a:pt x="12749992" y="396721"/>
                </a:lnTo>
                <a:lnTo>
                  <a:pt x="12752094" y="398592"/>
                </a:lnTo>
                <a:lnTo>
                  <a:pt x="12752094" y="396720"/>
                </a:lnTo>
                <a:lnTo>
                  <a:pt x="17210332" y="396720"/>
                </a:lnTo>
                <a:lnTo>
                  <a:pt x="17229193" y="335959"/>
                </a:lnTo>
                <a:cubicBezTo>
                  <a:pt x="17312699" y="138530"/>
                  <a:pt x="17508190" y="0"/>
                  <a:pt x="17736037" y="0"/>
                </a:cubicBezTo>
                <a:close/>
              </a:path>
            </a:pathLst>
          </a:custGeom>
          <a:gradFill>
            <a:gsLst>
              <a:gs pos="0">
                <a:schemeClr val="accent2">
                  <a:alpha val="0"/>
                </a:schemeClr>
              </a:gs>
              <a:gs pos="60000">
                <a:schemeClr val="accent2">
                  <a:alpha val="70000"/>
                </a:schemeClr>
              </a:gs>
              <a:gs pos="100000">
                <a:schemeClr val="accent2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flipH="1">
            <a:off x="446653" y="4009861"/>
            <a:ext cx="1122877" cy="137109"/>
          </a:xfrm>
          <a:custGeom>
            <a:avLst/>
            <a:gdLst>
              <a:gd name="connsiteX0" fmla="*/ 17736037 w 18286108"/>
              <a:gd name="connsiteY0" fmla="*/ 0 h 2232833"/>
              <a:gd name="connsiteX1" fmla="*/ 18286108 w 18286108"/>
              <a:gd name="connsiteY1" fmla="*/ 550071 h 2232833"/>
              <a:gd name="connsiteX2" fmla="*/ 17736037 w 18286108"/>
              <a:gd name="connsiteY2" fmla="*/ 1100142 h 2232833"/>
              <a:gd name="connsiteX3" fmla="*/ 17229193 w 18286108"/>
              <a:gd name="connsiteY3" fmla="*/ 764184 h 2232833"/>
              <a:gd name="connsiteX4" fmla="*/ 17201440 w 18286108"/>
              <a:gd name="connsiteY4" fmla="*/ 674778 h 2232833"/>
              <a:gd name="connsiteX5" fmla="*/ 12879320 w 18286108"/>
              <a:gd name="connsiteY5" fmla="*/ 674778 h 2232833"/>
              <a:gd name="connsiteX6" fmla="*/ 11141975 w 18286108"/>
              <a:gd name="connsiteY6" fmla="*/ 2225773 h 2232833"/>
              <a:gd name="connsiteX7" fmla="*/ 11141975 w 18286108"/>
              <a:gd name="connsiteY7" fmla="*/ 2232833 h 2232833"/>
              <a:gd name="connsiteX8" fmla="*/ 0 w 18286108"/>
              <a:gd name="connsiteY8" fmla="*/ 2232833 h 2232833"/>
              <a:gd name="connsiteX9" fmla="*/ 0 w 18286108"/>
              <a:gd name="connsiteY9" fmla="*/ 1954775 h 2232833"/>
              <a:gd name="connsiteX10" fmla="*/ 11004740 w 18286108"/>
              <a:gd name="connsiteY10" fmla="*/ 1954775 h 2232833"/>
              <a:gd name="connsiteX11" fmla="*/ 12749992 w 18286108"/>
              <a:gd name="connsiteY11" fmla="*/ 396721 h 2232833"/>
              <a:gd name="connsiteX12" fmla="*/ 12752094 w 18286108"/>
              <a:gd name="connsiteY12" fmla="*/ 398592 h 2232833"/>
              <a:gd name="connsiteX13" fmla="*/ 12752094 w 18286108"/>
              <a:gd name="connsiteY13" fmla="*/ 396720 h 2232833"/>
              <a:gd name="connsiteX14" fmla="*/ 17210332 w 18286108"/>
              <a:gd name="connsiteY14" fmla="*/ 396720 h 2232833"/>
              <a:gd name="connsiteX15" fmla="*/ 17229193 w 18286108"/>
              <a:gd name="connsiteY15" fmla="*/ 335959 h 2232833"/>
              <a:gd name="connsiteX16" fmla="*/ 17736037 w 18286108"/>
              <a:gd name="connsiteY16" fmla="*/ 0 h 2232833"/>
            </a:gdLst>
            <a:ahLst/>
            <a:cxnLst/>
            <a:rect l="l" t="t" r="r" b="b"/>
            <a:pathLst>
              <a:path w="18286108" h="2232833">
                <a:moveTo>
                  <a:pt x="17736037" y="0"/>
                </a:moveTo>
                <a:cubicBezTo>
                  <a:pt x="18039833" y="0"/>
                  <a:pt x="18286108" y="246275"/>
                  <a:pt x="18286108" y="550071"/>
                </a:cubicBezTo>
                <a:cubicBezTo>
                  <a:pt x="18286108" y="853867"/>
                  <a:pt x="18039833" y="1100142"/>
                  <a:pt x="17736037" y="1100142"/>
                </a:cubicBezTo>
                <a:cubicBezTo>
                  <a:pt x="17508190" y="1100142"/>
                  <a:pt x="17312699" y="961612"/>
                  <a:pt x="17229193" y="764184"/>
                </a:cubicBezTo>
                <a:lnTo>
                  <a:pt x="17201440" y="674778"/>
                </a:lnTo>
                <a:lnTo>
                  <a:pt x="12879320" y="674778"/>
                </a:lnTo>
                <a:lnTo>
                  <a:pt x="11141975" y="2225773"/>
                </a:lnTo>
                <a:lnTo>
                  <a:pt x="11141975" y="2232833"/>
                </a:lnTo>
                <a:lnTo>
                  <a:pt x="0" y="2232833"/>
                </a:lnTo>
                <a:lnTo>
                  <a:pt x="0" y="1954775"/>
                </a:lnTo>
                <a:lnTo>
                  <a:pt x="11004740" y="1954775"/>
                </a:lnTo>
                <a:lnTo>
                  <a:pt x="12749992" y="396721"/>
                </a:lnTo>
                <a:lnTo>
                  <a:pt x="12752094" y="398592"/>
                </a:lnTo>
                <a:lnTo>
                  <a:pt x="12752094" y="396720"/>
                </a:lnTo>
                <a:lnTo>
                  <a:pt x="17210332" y="396720"/>
                </a:lnTo>
                <a:lnTo>
                  <a:pt x="17229193" y="335959"/>
                </a:lnTo>
                <a:cubicBezTo>
                  <a:pt x="17312699" y="138530"/>
                  <a:pt x="17508190" y="0"/>
                  <a:pt x="17736037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0"/>
                </a:schemeClr>
              </a:gs>
              <a:gs pos="60000">
                <a:schemeClr val="accent1">
                  <a:alpha val="7000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V="1">
            <a:off x="6050951" y="3801853"/>
            <a:ext cx="276336" cy="276336"/>
          </a:xfrm>
          <a:prstGeom prst="rect">
            <a:avLst/>
          </a:prstGeom>
          <a:solidFill>
            <a:schemeClr val="accent1">
              <a:alpha val="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6971435" y="4914753"/>
            <a:ext cx="412683" cy="412683"/>
          </a:xfrm>
          <a:prstGeom prst="rect">
            <a:avLst/>
          </a:prstGeom>
          <a:solidFill>
            <a:schemeClr val="accent1">
              <a:alpha val="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689139" y="1473200"/>
            <a:ext cx="6283161" cy="2921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3900" dirty="0" err="1">
                <a:ln w="12700">
                  <a:noFill/>
                </a:ln>
                <a:gradFill>
                  <a:gsLst>
                    <a:gs pos="0">
                      <a:srgbClr val="FFFFFF">
                        <a:alpha val="100000"/>
                      </a:srgbClr>
                    </a:gs>
                    <a:gs pos="61000">
                      <a:srgbClr val="CEFFFF">
                        <a:alpha val="100000"/>
                      </a:srgbClr>
                    </a:gs>
                    <a:gs pos="100000">
                      <a:srgbClr val="09FFFF">
                        <a:alpha val="100000"/>
                      </a:srgbClr>
                    </a:gs>
                  </a:gsLst>
                  <a:lin ang="2700000" scaled="0"/>
                </a:gradFill>
                <a:latin typeface="OPPOSans H"/>
                <a:ea typeface="OPPOSans H"/>
                <a:cs typeface="OPPOSans H"/>
              </a:rPr>
              <a:t>事实驱动的企业AI搜索</a:t>
            </a:r>
            <a:endParaRPr kumimoji="1" lang="en-US" altLang="zh-CN" sz="3900" dirty="0">
              <a:ln w="12700">
                <a:noFill/>
              </a:ln>
              <a:gradFill>
                <a:gsLst>
                  <a:gs pos="0">
                    <a:srgbClr val="FFFFFF">
                      <a:alpha val="100000"/>
                    </a:srgbClr>
                  </a:gs>
                  <a:gs pos="61000">
                    <a:srgbClr val="CEFFFF">
                      <a:alpha val="100000"/>
                    </a:srgbClr>
                  </a:gs>
                  <a:gs pos="100000">
                    <a:srgbClr val="09FFFF">
                      <a:alpha val="100000"/>
                    </a:srgbClr>
                  </a:gs>
                </a:gsLst>
                <a:lin ang="2700000" scaled="0"/>
              </a:gradFill>
              <a:latin typeface="OPPOSans H"/>
              <a:ea typeface="OPPOSans H"/>
              <a:cs typeface="OPPOSans H"/>
            </a:endParaRPr>
          </a:p>
          <a:p>
            <a:pPr algn="l">
              <a:lnSpc>
                <a:spcPct val="130000"/>
              </a:lnSpc>
            </a:pPr>
            <a:r>
              <a:rPr kumimoji="1" lang="en-US" altLang="zh-CN" sz="2400" dirty="0" err="1">
                <a:ln w="12700">
                  <a:noFill/>
                </a:ln>
                <a:gradFill>
                  <a:gsLst>
                    <a:gs pos="0">
                      <a:srgbClr val="FFFFFF">
                        <a:alpha val="100000"/>
                      </a:srgbClr>
                    </a:gs>
                    <a:gs pos="61000">
                      <a:srgbClr val="CEFFFF">
                        <a:alpha val="100000"/>
                      </a:srgbClr>
                    </a:gs>
                    <a:gs pos="100000">
                      <a:srgbClr val="09FFFF">
                        <a:alpha val="100000"/>
                      </a:srgbClr>
                    </a:gs>
                  </a:gsLst>
                  <a:lin ang="2700000" scaled="0"/>
                </a:gradFill>
                <a:latin typeface="OPPOSans H"/>
                <a:ea typeface="OPPOSans H"/>
                <a:cs typeface="OPPOSans H"/>
              </a:rPr>
              <a:t>重塑数据可信与决策效率</a:t>
            </a:r>
            <a:endParaRPr kumimoji="1" lang="zh-CN" altLang="en-US" sz="1100" dirty="0"/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4">
            <a:alphaModFix/>
          </a:blip>
          <a:srcRect/>
          <a:stretch>
            <a:fillRect/>
          </a:stretch>
        </p:blipFill>
        <p:spPr>
          <a:xfrm>
            <a:off x="7505700" y="1633220"/>
            <a:ext cx="4824095" cy="29121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239073" y="1989321"/>
            <a:ext cx="4636854" cy="3525654"/>
          </a:xfrm>
          <a:prstGeom prst="roundRect">
            <a:avLst>
              <a:gd name="adj" fmla="val 3367"/>
            </a:avLst>
          </a:prstGeom>
          <a:solidFill>
            <a:schemeClr val="accent1"/>
          </a:solidFill>
          <a:ln w="254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500178" y="3119144"/>
            <a:ext cx="4114644" cy="208760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通过事实驱动的企业AI搜索，能够快速准确地获取药物副作用相关信息，帮助医生更好地评估药物风险。
对患者记录进行溯源，提高医疗数据的管理和利用效率。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500178" y="2041477"/>
            <a:ext cx="4114644" cy="76611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场景：药物副作用分析、患者记录溯源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5400000">
            <a:off x="3534641" y="2381011"/>
            <a:ext cx="45719" cy="10576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281604" y="1984761"/>
            <a:ext cx="4636854" cy="3525654"/>
          </a:xfrm>
          <a:prstGeom prst="roundRect">
            <a:avLst>
              <a:gd name="adj" fmla="val 3367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190500" algn="ctr" rotWithShape="0">
              <a:schemeClr val="accent1">
                <a:alpha val="8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542709" y="3114584"/>
            <a:ext cx="4114644" cy="208760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提升医疗服务质量和患者满意度，减少医疗事故的发生。
通过精准的数据支持，优化医疗决策过程。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542709" y="2063813"/>
            <a:ext cx="4114644" cy="72144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价值：降低医疗事故率30%以上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5400000">
            <a:off x="8577172" y="2381011"/>
            <a:ext cx="45719" cy="1057617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-1" y="218915"/>
            <a:ext cx="621792" cy="326730"/>
          </a:xfrm>
          <a:custGeom>
            <a:avLst/>
            <a:gdLst>
              <a:gd name="connsiteX0" fmla="*/ 0 w 621792"/>
              <a:gd name="connsiteY0" fmla="*/ 0 h 326730"/>
              <a:gd name="connsiteX1" fmla="*/ 146813 w 621792"/>
              <a:gd name="connsiteY1" fmla="*/ 0 h 326730"/>
              <a:gd name="connsiteX2" fmla="*/ 474979 w 621792"/>
              <a:gd name="connsiteY2" fmla="*/ 0 h 326730"/>
              <a:gd name="connsiteX3" fmla="*/ 621792 w 621792"/>
              <a:gd name="connsiteY3" fmla="*/ 0 h 326730"/>
              <a:gd name="connsiteX4" fmla="*/ 412064 w 621792"/>
              <a:gd name="connsiteY4" fmla="*/ 326730 h 326730"/>
              <a:gd name="connsiteX5" fmla="*/ 265251 w 621792"/>
              <a:gd name="connsiteY5" fmla="*/ 326730 h 326730"/>
              <a:gd name="connsiteX6" fmla="*/ 146813 w 621792"/>
              <a:gd name="connsiteY6" fmla="*/ 326730 h 326730"/>
              <a:gd name="connsiteX7" fmla="*/ 0 w 621792"/>
              <a:gd name="connsiteY7" fmla="*/ 326730 h 326730"/>
            </a:gdLst>
            <a:ahLst/>
            <a:cxnLst/>
            <a:rect l="l" t="t" r="r" b="b"/>
            <a:pathLst>
              <a:path w="621792" h="326730">
                <a:moveTo>
                  <a:pt x="0" y="0"/>
                </a:moveTo>
                <a:lnTo>
                  <a:pt x="146813" y="0"/>
                </a:lnTo>
                <a:lnTo>
                  <a:pt x="474979" y="0"/>
                </a:lnTo>
                <a:lnTo>
                  <a:pt x="621792" y="0"/>
                </a:lnTo>
                <a:lnTo>
                  <a:pt x="412064" y="326730"/>
                </a:lnTo>
                <a:lnTo>
                  <a:pt x="265251" y="326730"/>
                </a:lnTo>
                <a:lnTo>
                  <a:pt x="146813" y="326730"/>
                </a:lnTo>
                <a:lnTo>
                  <a:pt x="0" y="32673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21792" y="163502"/>
            <a:ext cx="10706100" cy="4216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医疗领域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660400" y="1535650"/>
            <a:ext cx="3116603" cy="4411925"/>
          </a:xfrm>
          <a:prstGeom prst="roundRect">
            <a:avLst>
              <a:gd name="adj" fmla="val 360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73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5400000">
            <a:off x="1105414" y="2142350"/>
            <a:ext cx="3559719" cy="3198525"/>
          </a:xfrm>
          <a:prstGeom prst="roundRect">
            <a:avLst>
              <a:gd name="adj" fmla="val 7804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355600" dist="38100" dir="2700000" algn="tl" rotWithShape="0">
              <a:srgbClr val="000000">
                <a:alpha val="1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553431" y="2712720"/>
            <a:ext cx="2663687" cy="241575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在金融与保险行业，企业AI搜索能够高效地对保单进行合规审查，确保保单内容符合相关法律法规和监管要求。
通过对大量数据的分析和挖掘，为风险评估提供精准的数据支持。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16200000" flipH="1">
            <a:off x="4305695" y="4976501"/>
            <a:ext cx="329916" cy="329916"/>
          </a:xfrm>
          <a:custGeom>
            <a:avLst/>
            <a:gdLst>
              <a:gd name="connsiteX0" fmla="*/ 0 w 1272540"/>
              <a:gd name="connsiteY0" fmla="*/ 636270 h 1272540"/>
              <a:gd name="connsiteX1" fmla="*/ 152400 w 1272540"/>
              <a:gd name="connsiteY1" fmla="*/ 483870 h 1272540"/>
              <a:gd name="connsiteX2" fmla="*/ 483870 w 1272540"/>
              <a:gd name="connsiteY2" fmla="*/ 483870 h 1272540"/>
              <a:gd name="connsiteX3" fmla="*/ 483870 w 1272540"/>
              <a:gd name="connsiteY3" fmla="*/ 152400 h 1272540"/>
              <a:gd name="connsiteX4" fmla="*/ 636270 w 1272540"/>
              <a:gd name="connsiteY4" fmla="*/ 0 h 1272540"/>
              <a:gd name="connsiteX5" fmla="*/ 788670 w 1272540"/>
              <a:gd name="connsiteY5" fmla="*/ 152400 h 1272540"/>
              <a:gd name="connsiteX6" fmla="*/ 788670 w 1272540"/>
              <a:gd name="connsiteY6" fmla="*/ 483870 h 1272540"/>
              <a:gd name="connsiteX7" fmla="*/ 1120140 w 1272540"/>
              <a:gd name="connsiteY7" fmla="*/ 483870 h 1272540"/>
              <a:gd name="connsiteX8" fmla="*/ 1272540 w 1272540"/>
              <a:gd name="connsiteY8" fmla="*/ 636270 h 1272540"/>
              <a:gd name="connsiteX9" fmla="*/ 1120140 w 1272540"/>
              <a:gd name="connsiteY9" fmla="*/ 788670 h 1272540"/>
              <a:gd name="connsiteX10" fmla="*/ 788670 w 1272540"/>
              <a:gd name="connsiteY10" fmla="*/ 788670 h 1272540"/>
              <a:gd name="connsiteX11" fmla="*/ 788670 w 1272540"/>
              <a:gd name="connsiteY11" fmla="*/ 1120140 h 1272540"/>
              <a:gd name="connsiteX12" fmla="*/ 636270 w 1272540"/>
              <a:gd name="connsiteY12" fmla="*/ 1272540 h 1272540"/>
              <a:gd name="connsiteX13" fmla="*/ 483870 w 1272540"/>
              <a:gd name="connsiteY13" fmla="*/ 1120140 h 1272540"/>
              <a:gd name="connsiteX14" fmla="*/ 483870 w 1272540"/>
              <a:gd name="connsiteY14" fmla="*/ 788670 h 1272540"/>
              <a:gd name="connsiteX15" fmla="*/ 152400 w 1272540"/>
              <a:gd name="connsiteY15" fmla="*/ 788670 h 1272540"/>
              <a:gd name="connsiteX16" fmla="*/ 0 w 1272540"/>
              <a:gd name="connsiteY16" fmla="*/ 636270 h 1272540"/>
            </a:gdLst>
            <a:ahLst/>
            <a:cxnLst/>
            <a:rect l="l" t="t" r="r" b="b"/>
            <a:pathLst>
              <a:path w="1272540" h="1272540">
                <a:moveTo>
                  <a:pt x="0" y="636270"/>
                </a:moveTo>
                <a:cubicBezTo>
                  <a:pt x="0" y="552102"/>
                  <a:pt x="68232" y="483870"/>
                  <a:pt x="152400" y="483870"/>
                </a:cubicBezTo>
                <a:lnTo>
                  <a:pt x="483870" y="483870"/>
                </a:lnTo>
                <a:lnTo>
                  <a:pt x="483870" y="152400"/>
                </a:lnTo>
                <a:cubicBezTo>
                  <a:pt x="483870" y="68232"/>
                  <a:pt x="552102" y="0"/>
                  <a:pt x="636270" y="0"/>
                </a:cubicBezTo>
                <a:cubicBezTo>
                  <a:pt x="720438" y="0"/>
                  <a:pt x="788670" y="68232"/>
                  <a:pt x="788670" y="152400"/>
                </a:cubicBezTo>
                <a:lnTo>
                  <a:pt x="788670" y="483870"/>
                </a:lnTo>
                <a:lnTo>
                  <a:pt x="1120140" y="483870"/>
                </a:lnTo>
                <a:cubicBezTo>
                  <a:pt x="1204308" y="483870"/>
                  <a:pt x="1272540" y="552102"/>
                  <a:pt x="1272540" y="636270"/>
                </a:cubicBezTo>
                <a:cubicBezTo>
                  <a:pt x="1272540" y="720438"/>
                  <a:pt x="1204308" y="788670"/>
                  <a:pt x="1120140" y="788670"/>
                </a:cubicBezTo>
                <a:lnTo>
                  <a:pt x="788670" y="788670"/>
                </a:lnTo>
                <a:lnTo>
                  <a:pt x="788670" y="1120140"/>
                </a:lnTo>
                <a:cubicBezTo>
                  <a:pt x="788670" y="1204308"/>
                  <a:pt x="720438" y="1272540"/>
                  <a:pt x="636270" y="1272540"/>
                </a:cubicBezTo>
                <a:cubicBezTo>
                  <a:pt x="552102" y="1272540"/>
                  <a:pt x="483870" y="1204308"/>
                  <a:pt x="483870" y="1120140"/>
                </a:cubicBezTo>
                <a:lnTo>
                  <a:pt x="483870" y="788670"/>
                </a:lnTo>
                <a:lnTo>
                  <a:pt x="152400" y="788670"/>
                </a:lnTo>
                <a:cubicBezTo>
                  <a:pt x="68232" y="788670"/>
                  <a:pt x="0" y="720438"/>
                  <a:pt x="0" y="636270"/>
                </a:cubicBezTo>
                <a:close/>
              </a:path>
            </a:pathLst>
          </a:custGeom>
          <a:solidFill>
            <a:schemeClr val="accent1">
              <a:alpha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5078284" y="2377440"/>
            <a:ext cx="6174000" cy="24576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价值：缩短风控决策周期50%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078285" y="2719113"/>
            <a:ext cx="6172812" cy="307068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提高金融机构的风险管理能力和运营效率，降低运营成本。
通过快速准确的风险评估，优化业务流程。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553431" y="2103120"/>
            <a:ext cx="2664000" cy="6172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场景：保单合规审查、风险评估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-1" y="218915"/>
            <a:ext cx="621792" cy="326730"/>
          </a:xfrm>
          <a:custGeom>
            <a:avLst/>
            <a:gdLst>
              <a:gd name="connsiteX0" fmla="*/ 0 w 621792"/>
              <a:gd name="connsiteY0" fmla="*/ 0 h 326730"/>
              <a:gd name="connsiteX1" fmla="*/ 146813 w 621792"/>
              <a:gd name="connsiteY1" fmla="*/ 0 h 326730"/>
              <a:gd name="connsiteX2" fmla="*/ 474979 w 621792"/>
              <a:gd name="connsiteY2" fmla="*/ 0 h 326730"/>
              <a:gd name="connsiteX3" fmla="*/ 621792 w 621792"/>
              <a:gd name="connsiteY3" fmla="*/ 0 h 326730"/>
              <a:gd name="connsiteX4" fmla="*/ 412064 w 621792"/>
              <a:gd name="connsiteY4" fmla="*/ 326730 h 326730"/>
              <a:gd name="connsiteX5" fmla="*/ 265251 w 621792"/>
              <a:gd name="connsiteY5" fmla="*/ 326730 h 326730"/>
              <a:gd name="connsiteX6" fmla="*/ 146813 w 621792"/>
              <a:gd name="connsiteY6" fmla="*/ 326730 h 326730"/>
              <a:gd name="connsiteX7" fmla="*/ 0 w 621792"/>
              <a:gd name="connsiteY7" fmla="*/ 326730 h 326730"/>
            </a:gdLst>
            <a:ahLst/>
            <a:cxnLst/>
            <a:rect l="l" t="t" r="r" b="b"/>
            <a:pathLst>
              <a:path w="621792" h="326730">
                <a:moveTo>
                  <a:pt x="0" y="0"/>
                </a:moveTo>
                <a:lnTo>
                  <a:pt x="146813" y="0"/>
                </a:lnTo>
                <a:lnTo>
                  <a:pt x="474979" y="0"/>
                </a:lnTo>
                <a:lnTo>
                  <a:pt x="621792" y="0"/>
                </a:lnTo>
                <a:lnTo>
                  <a:pt x="412064" y="326730"/>
                </a:lnTo>
                <a:lnTo>
                  <a:pt x="265251" y="326730"/>
                </a:lnTo>
                <a:lnTo>
                  <a:pt x="146813" y="326730"/>
                </a:lnTo>
                <a:lnTo>
                  <a:pt x="0" y="32673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21792" y="163502"/>
            <a:ext cx="10706100" cy="4216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金融与保险领域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2916555" y="3831651"/>
            <a:ext cx="822960" cy="822960"/>
          </a:xfrm>
          <a:prstGeom prst="round2DiagRect">
            <a:avLst>
              <a:gd name="adj1" fmla="val 26543"/>
              <a:gd name="adj2" fmla="val 0"/>
            </a:avLst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006475" y="1667571"/>
            <a:ext cx="822960" cy="822960"/>
          </a:xfrm>
          <a:prstGeom prst="round2DiagRect">
            <a:avLst>
              <a:gd name="adj1" fmla="val 26543"/>
              <a:gd name="adj2" fmla="val 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113155" y="1819970"/>
            <a:ext cx="8001000" cy="1553149"/>
          </a:xfrm>
          <a:prstGeom prst="roundRect">
            <a:avLst>
              <a:gd name="adj" fmla="val 14097"/>
            </a:avLst>
          </a:prstGeom>
          <a:solidFill>
            <a:schemeClr val="bg1"/>
          </a:solidFill>
          <a:ln w="15875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097915" y="1819971"/>
            <a:ext cx="822960" cy="822960"/>
          </a:xfrm>
          <a:prstGeom prst="round2DiagRect">
            <a:avLst>
              <a:gd name="adj1" fmla="val 26543"/>
              <a:gd name="adj2" fmla="val 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215093" y="1971566"/>
            <a:ext cx="607859" cy="52322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9525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01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304424" y="2992262"/>
            <a:ext cx="220211" cy="238542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3080385" y="3931321"/>
            <a:ext cx="8001000" cy="1553149"/>
          </a:xfrm>
          <a:prstGeom prst="roundRect">
            <a:avLst>
              <a:gd name="adj" fmla="val 14097"/>
            </a:avLst>
          </a:prstGeom>
          <a:solidFill>
            <a:schemeClr val="bg1"/>
          </a:solidFill>
          <a:ln w="15875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065145" y="3931322"/>
            <a:ext cx="822960" cy="822960"/>
          </a:xfrm>
          <a:prstGeom prst="round2DiagRect">
            <a:avLst>
              <a:gd name="adj1" fmla="val 26080"/>
              <a:gd name="adj2" fmla="val 0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182323" y="4082917"/>
            <a:ext cx="607859" cy="52322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9525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02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3271654" y="5103613"/>
            <a:ext cx="220211" cy="238542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accent2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572500" y="2811781"/>
            <a:ext cx="590984" cy="626769"/>
          </a:xfrm>
          <a:custGeom>
            <a:avLst/>
            <a:gdLst>
              <a:gd name="connsiteX0" fmla="*/ 476684 w 590984"/>
              <a:gd name="connsiteY0" fmla="*/ 0 h 626769"/>
              <a:gd name="connsiteX1" fmla="*/ 590984 w 590984"/>
              <a:gd name="connsiteY1" fmla="*/ 0 h 626769"/>
              <a:gd name="connsiteX2" fmla="*/ 590984 w 590984"/>
              <a:gd name="connsiteY2" fmla="*/ 370192 h 626769"/>
              <a:gd name="connsiteX3" fmla="*/ 334407 w 590984"/>
              <a:gd name="connsiteY3" fmla="*/ 626769 h 626769"/>
              <a:gd name="connsiteX4" fmla="*/ 0 w 590984"/>
              <a:gd name="connsiteY4" fmla="*/ 626769 h 626769"/>
              <a:gd name="connsiteX5" fmla="*/ 0 w 590984"/>
              <a:gd name="connsiteY5" fmla="*/ 489609 h 626769"/>
              <a:gd name="connsiteX6" fmla="*/ 334410 w 590984"/>
              <a:gd name="connsiteY6" fmla="*/ 489609 h 626769"/>
              <a:gd name="connsiteX7" fmla="*/ 476684 w 590984"/>
              <a:gd name="connsiteY7" fmla="*/ 347335 h 626769"/>
              <a:gd name="connsiteX8" fmla="*/ 476684 w 590984"/>
              <a:gd name="connsiteY8" fmla="*/ 0 h 626769"/>
            </a:gdLst>
            <a:ahLst/>
            <a:cxnLst/>
            <a:rect l="l" t="t" r="r" b="b"/>
            <a:pathLst>
              <a:path w="590984" h="626769">
                <a:moveTo>
                  <a:pt x="476684" y="0"/>
                </a:moveTo>
                <a:lnTo>
                  <a:pt x="590984" y="0"/>
                </a:lnTo>
                <a:lnTo>
                  <a:pt x="590984" y="370192"/>
                </a:lnTo>
                <a:cubicBezTo>
                  <a:pt x="590984" y="511896"/>
                  <a:pt x="476111" y="626769"/>
                  <a:pt x="334407" y="626769"/>
                </a:cubicBezTo>
                <a:lnTo>
                  <a:pt x="0" y="626769"/>
                </a:lnTo>
                <a:lnTo>
                  <a:pt x="0" y="489609"/>
                </a:lnTo>
                <a:lnTo>
                  <a:pt x="334410" y="489609"/>
                </a:lnTo>
                <a:cubicBezTo>
                  <a:pt x="412986" y="489609"/>
                  <a:pt x="476684" y="425911"/>
                  <a:pt x="476684" y="347335"/>
                </a:cubicBezTo>
                <a:lnTo>
                  <a:pt x="476684" y="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0553700" y="4922521"/>
            <a:ext cx="590984" cy="626769"/>
          </a:xfrm>
          <a:custGeom>
            <a:avLst/>
            <a:gdLst>
              <a:gd name="connsiteX0" fmla="*/ 476684 w 590984"/>
              <a:gd name="connsiteY0" fmla="*/ 0 h 626769"/>
              <a:gd name="connsiteX1" fmla="*/ 590984 w 590984"/>
              <a:gd name="connsiteY1" fmla="*/ 0 h 626769"/>
              <a:gd name="connsiteX2" fmla="*/ 590984 w 590984"/>
              <a:gd name="connsiteY2" fmla="*/ 370192 h 626769"/>
              <a:gd name="connsiteX3" fmla="*/ 334407 w 590984"/>
              <a:gd name="connsiteY3" fmla="*/ 626769 h 626769"/>
              <a:gd name="connsiteX4" fmla="*/ 0 w 590984"/>
              <a:gd name="connsiteY4" fmla="*/ 626769 h 626769"/>
              <a:gd name="connsiteX5" fmla="*/ 0 w 590984"/>
              <a:gd name="connsiteY5" fmla="*/ 489609 h 626769"/>
              <a:gd name="connsiteX6" fmla="*/ 334410 w 590984"/>
              <a:gd name="connsiteY6" fmla="*/ 489609 h 626769"/>
              <a:gd name="connsiteX7" fmla="*/ 476684 w 590984"/>
              <a:gd name="connsiteY7" fmla="*/ 347335 h 626769"/>
              <a:gd name="connsiteX8" fmla="*/ 476684 w 590984"/>
              <a:gd name="connsiteY8" fmla="*/ 0 h 626769"/>
            </a:gdLst>
            <a:ahLst/>
            <a:cxnLst/>
            <a:rect l="l" t="t" r="r" b="b"/>
            <a:pathLst>
              <a:path w="590984" h="626769">
                <a:moveTo>
                  <a:pt x="476684" y="0"/>
                </a:moveTo>
                <a:lnTo>
                  <a:pt x="590984" y="0"/>
                </a:lnTo>
                <a:lnTo>
                  <a:pt x="590984" y="370192"/>
                </a:lnTo>
                <a:cubicBezTo>
                  <a:pt x="590984" y="511896"/>
                  <a:pt x="476111" y="626769"/>
                  <a:pt x="334407" y="626769"/>
                </a:cubicBezTo>
                <a:lnTo>
                  <a:pt x="0" y="626769"/>
                </a:lnTo>
                <a:lnTo>
                  <a:pt x="0" y="489609"/>
                </a:lnTo>
                <a:lnTo>
                  <a:pt x="334410" y="489609"/>
                </a:lnTo>
                <a:cubicBezTo>
                  <a:pt x="412986" y="489609"/>
                  <a:pt x="476684" y="425911"/>
                  <a:pt x="476684" y="347335"/>
                </a:cubicBezTo>
                <a:lnTo>
                  <a:pt x="476684" y="0"/>
                </a:ln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2108835" y="1910080"/>
            <a:ext cx="6802120" cy="46712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263F8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场景：跨部门数据整合、知识库搜索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2108835" y="2371570"/>
            <a:ext cx="6802120" cy="85931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打破企业内部的数据孤岛，实现跨部门数据的高效整合和共享。
构建企业知识库搜索系统，为企业员工提供快速准确的知识检索服务。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4076065" y="3995240"/>
            <a:ext cx="6802120" cy="49331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9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价值：提升员工协作效率40%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4076065" y="4482921"/>
            <a:ext cx="6802120" cy="85931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促进企业知识的传承和创新，推动企业数字化转型。
通过高效的数据管理和搜索，提升企业的整体运营效率。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-1" y="218915"/>
            <a:ext cx="621792" cy="326730"/>
          </a:xfrm>
          <a:custGeom>
            <a:avLst/>
            <a:gdLst>
              <a:gd name="connsiteX0" fmla="*/ 0 w 621792"/>
              <a:gd name="connsiteY0" fmla="*/ 0 h 326730"/>
              <a:gd name="connsiteX1" fmla="*/ 146813 w 621792"/>
              <a:gd name="connsiteY1" fmla="*/ 0 h 326730"/>
              <a:gd name="connsiteX2" fmla="*/ 474979 w 621792"/>
              <a:gd name="connsiteY2" fmla="*/ 0 h 326730"/>
              <a:gd name="connsiteX3" fmla="*/ 621792 w 621792"/>
              <a:gd name="connsiteY3" fmla="*/ 0 h 326730"/>
              <a:gd name="connsiteX4" fmla="*/ 412064 w 621792"/>
              <a:gd name="connsiteY4" fmla="*/ 326730 h 326730"/>
              <a:gd name="connsiteX5" fmla="*/ 265251 w 621792"/>
              <a:gd name="connsiteY5" fmla="*/ 326730 h 326730"/>
              <a:gd name="connsiteX6" fmla="*/ 146813 w 621792"/>
              <a:gd name="connsiteY6" fmla="*/ 326730 h 326730"/>
              <a:gd name="connsiteX7" fmla="*/ 0 w 621792"/>
              <a:gd name="connsiteY7" fmla="*/ 326730 h 326730"/>
            </a:gdLst>
            <a:ahLst/>
            <a:cxnLst/>
            <a:rect l="l" t="t" r="r" b="b"/>
            <a:pathLst>
              <a:path w="621792" h="326730">
                <a:moveTo>
                  <a:pt x="0" y="0"/>
                </a:moveTo>
                <a:lnTo>
                  <a:pt x="146813" y="0"/>
                </a:lnTo>
                <a:lnTo>
                  <a:pt x="474979" y="0"/>
                </a:lnTo>
                <a:lnTo>
                  <a:pt x="621792" y="0"/>
                </a:lnTo>
                <a:lnTo>
                  <a:pt x="412064" y="326730"/>
                </a:lnTo>
                <a:lnTo>
                  <a:pt x="265251" y="326730"/>
                </a:lnTo>
                <a:lnTo>
                  <a:pt x="146813" y="326730"/>
                </a:lnTo>
                <a:lnTo>
                  <a:pt x="0" y="32673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621792" y="163502"/>
            <a:ext cx="10706100" cy="4216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企业数据管理领域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1"/>
            <a:ext cx="12192000" cy="6857999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alphaModFix amt="6000"/>
          </a:blip>
          <a:srcRect l="8402" r="8316" b="49979"/>
          <a:stretch>
            <a:fillRect/>
          </a:stretch>
        </p:blipFill>
        <p:spPr>
          <a:xfrm>
            <a:off x="0" y="4808310"/>
            <a:ext cx="12192000" cy="2049690"/>
          </a:xfrm>
          <a:custGeom>
            <a:avLst/>
            <a:gdLst/>
            <a:ahLst/>
            <a:cxnLst/>
            <a:rect l="l" t="t" r="r" b="b"/>
            <a:pathLst>
              <a:path w="12192000" h="2044700">
                <a:moveTo>
                  <a:pt x="0" y="0"/>
                </a:moveTo>
                <a:lnTo>
                  <a:pt x="12192000" y="0"/>
                </a:lnTo>
                <a:lnTo>
                  <a:pt x="12192000" y="2049690"/>
                </a:lnTo>
                <a:lnTo>
                  <a:pt x="0" y="204969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0" y="0"/>
            <a:ext cx="3025238" cy="1848547"/>
          </a:xfrm>
          <a:custGeom>
            <a:avLst/>
            <a:gdLst>
              <a:gd name="connsiteX0" fmla="*/ 362416 w 3025238"/>
              <a:gd name="connsiteY0" fmla="*/ 1622175 h 1848547"/>
              <a:gd name="connsiteX1" fmla="*/ 548109 w 3025238"/>
              <a:gd name="connsiteY1" fmla="*/ 1801456 h 1848547"/>
              <a:gd name="connsiteX2" fmla="*/ 605809 w 3025238"/>
              <a:gd name="connsiteY2" fmla="*/ 1801456 h 1848547"/>
              <a:gd name="connsiteX3" fmla="*/ 420268 w 3025238"/>
              <a:gd name="connsiteY3" fmla="*/ 1622175 h 1848547"/>
              <a:gd name="connsiteX4" fmla="*/ 768121 w 3025238"/>
              <a:gd name="connsiteY4" fmla="*/ 1605428 h 1848547"/>
              <a:gd name="connsiteX5" fmla="*/ 798650 w 3025238"/>
              <a:gd name="connsiteY5" fmla="*/ 1605428 h 1848547"/>
              <a:gd name="connsiteX6" fmla="*/ 798650 w 3025238"/>
              <a:gd name="connsiteY6" fmla="*/ 1634507 h 1848547"/>
              <a:gd name="connsiteX7" fmla="*/ 768121 w 3025238"/>
              <a:gd name="connsiteY7" fmla="*/ 1634507 h 1848547"/>
              <a:gd name="connsiteX8" fmla="*/ 746015 w 3025238"/>
              <a:gd name="connsiteY8" fmla="*/ 1584852 h 1848547"/>
              <a:gd name="connsiteX9" fmla="*/ 746015 w 3025238"/>
              <a:gd name="connsiteY9" fmla="*/ 1654306 h 1848547"/>
              <a:gd name="connsiteX10" fmla="*/ 818903 w 3025238"/>
              <a:gd name="connsiteY10" fmla="*/ 1654306 h 1848547"/>
              <a:gd name="connsiteX11" fmla="*/ 818903 w 3025238"/>
              <a:gd name="connsiteY11" fmla="*/ 1584852 h 1848547"/>
              <a:gd name="connsiteX12" fmla="*/ 71550 w 3025238"/>
              <a:gd name="connsiteY12" fmla="*/ 1523413 h 1848547"/>
              <a:gd name="connsiteX13" fmla="*/ 158635 w 3025238"/>
              <a:gd name="connsiteY13" fmla="*/ 1607062 h 1848547"/>
              <a:gd name="connsiteX14" fmla="*/ 178479 w 3025238"/>
              <a:gd name="connsiteY14" fmla="*/ 1607062 h 1848547"/>
              <a:gd name="connsiteX15" fmla="*/ 178479 w 3025238"/>
              <a:gd name="connsiteY15" fmla="*/ 1615686 h 1848547"/>
              <a:gd name="connsiteX16" fmla="*/ 597414 w 3025238"/>
              <a:gd name="connsiteY16" fmla="*/ 1616450 h 1848547"/>
              <a:gd name="connsiteX17" fmla="*/ 597414 w 3025238"/>
              <a:gd name="connsiteY17" fmla="*/ 1575540 h 1848547"/>
              <a:gd name="connsiteX18" fmla="*/ 689993 w 3025238"/>
              <a:gd name="connsiteY18" fmla="*/ 1575540 h 1848547"/>
              <a:gd name="connsiteX19" fmla="*/ 689993 w 3025238"/>
              <a:gd name="connsiteY19" fmla="*/ 1663388 h 1848547"/>
              <a:gd name="connsiteX20" fmla="*/ 597414 w 3025238"/>
              <a:gd name="connsiteY20" fmla="*/ 1663388 h 1848547"/>
              <a:gd name="connsiteX21" fmla="*/ 597414 w 3025238"/>
              <a:gd name="connsiteY21" fmla="*/ 1622327 h 1848547"/>
              <a:gd name="connsiteX22" fmla="*/ 429046 w 3025238"/>
              <a:gd name="connsiteY22" fmla="*/ 1622327 h 1848547"/>
              <a:gd name="connsiteX23" fmla="*/ 614357 w 3025238"/>
              <a:gd name="connsiteY23" fmla="*/ 1801456 h 1848547"/>
              <a:gd name="connsiteX24" fmla="*/ 994063 w 3025238"/>
              <a:gd name="connsiteY24" fmla="*/ 1801456 h 1848547"/>
              <a:gd name="connsiteX25" fmla="*/ 994063 w 3025238"/>
              <a:gd name="connsiteY25" fmla="*/ 1760471 h 1848547"/>
              <a:gd name="connsiteX26" fmla="*/ 1086642 w 3025238"/>
              <a:gd name="connsiteY26" fmla="*/ 1760471 h 1848547"/>
              <a:gd name="connsiteX27" fmla="*/ 1086642 w 3025238"/>
              <a:gd name="connsiteY27" fmla="*/ 1848547 h 1848547"/>
              <a:gd name="connsiteX28" fmla="*/ 994368 w 3025238"/>
              <a:gd name="connsiteY28" fmla="*/ 1848547 h 1848547"/>
              <a:gd name="connsiteX29" fmla="*/ 994368 w 3025238"/>
              <a:gd name="connsiteY29" fmla="*/ 1807562 h 1848547"/>
              <a:gd name="connsiteX30" fmla="*/ 545133 w 3025238"/>
              <a:gd name="connsiteY30" fmla="*/ 1807562 h 1848547"/>
              <a:gd name="connsiteX31" fmla="*/ 353334 w 3025238"/>
              <a:gd name="connsiteY31" fmla="*/ 1622175 h 1848547"/>
              <a:gd name="connsiteX32" fmla="*/ 178784 w 3025238"/>
              <a:gd name="connsiteY32" fmla="*/ 1622175 h 1848547"/>
              <a:gd name="connsiteX33" fmla="*/ 178784 w 3025238"/>
              <a:gd name="connsiteY33" fmla="*/ 1630646 h 1848547"/>
              <a:gd name="connsiteX34" fmla="*/ 154360 w 3025238"/>
              <a:gd name="connsiteY34" fmla="*/ 1630646 h 1848547"/>
              <a:gd name="connsiteX35" fmla="*/ 154360 w 3025238"/>
              <a:gd name="connsiteY35" fmla="*/ 1611718 h 1848547"/>
              <a:gd name="connsiteX36" fmla="*/ 66972 w 3025238"/>
              <a:gd name="connsiteY36" fmla="*/ 1527763 h 1848547"/>
              <a:gd name="connsiteX37" fmla="*/ 0 w 3025238"/>
              <a:gd name="connsiteY37" fmla="*/ 1454882 h 1848547"/>
              <a:gd name="connsiteX38" fmla="*/ 24918 w 3025238"/>
              <a:gd name="connsiteY38" fmla="*/ 1478841 h 1848547"/>
              <a:gd name="connsiteX39" fmla="*/ 20339 w 3025238"/>
              <a:gd name="connsiteY39" fmla="*/ 1483191 h 1848547"/>
              <a:gd name="connsiteX40" fmla="*/ 0 w 3025238"/>
              <a:gd name="connsiteY40" fmla="*/ 1463775 h 1848547"/>
              <a:gd name="connsiteX41" fmla="*/ 1607774 w 3025238"/>
              <a:gd name="connsiteY41" fmla="*/ 1436023 h 1848547"/>
              <a:gd name="connsiteX42" fmla="*/ 1421012 w 3025238"/>
              <a:gd name="connsiteY42" fmla="*/ 1616526 h 1848547"/>
              <a:gd name="connsiteX43" fmla="*/ 1489473 w 3025238"/>
              <a:gd name="connsiteY43" fmla="*/ 1616526 h 1848547"/>
              <a:gd name="connsiteX44" fmla="*/ 1637768 w 3025238"/>
              <a:gd name="connsiteY44" fmla="*/ 1473269 h 1848547"/>
              <a:gd name="connsiteX45" fmla="*/ 1637768 w 3025238"/>
              <a:gd name="connsiteY45" fmla="*/ 1436023 h 1848547"/>
              <a:gd name="connsiteX46" fmla="*/ 1047843 w 3025238"/>
              <a:gd name="connsiteY46" fmla="*/ 1421720 h 1848547"/>
              <a:gd name="connsiteX47" fmla="*/ 1072267 w 3025238"/>
              <a:gd name="connsiteY47" fmla="*/ 1421720 h 1848547"/>
              <a:gd name="connsiteX48" fmla="*/ 1072267 w 3025238"/>
              <a:gd name="connsiteY48" fmla="*/ 1444998 h 1848547"/>
              <a:gd name="connsiteX49" fmla="*/ 1047843 w 3025238"/>
              <a:gd name="connsiteY49" fmla="*/ 1444998 h 1848547"/>
              <a:gd name="connsiteX50" fmla="*/ 1245825 w 3025238"/>
              <a:gd name="connsiteY50" fmla="*/ 1286476 h 1848547"/>
              <a:gd name="connsiteX51" fmla="*/ 1276354 w 3025238"/>
              <a:gd name="connsiteY51" fmla="*/ 1286476 h 1848547"/>
              <a:gd name="connsiteX52" fmla="*/ 1276354 w 3025238"/>
              <a:gd name="connsiteY52" fmla="*/ 1315555 h 1848547"/>
              <a:gd name="connsiteX53" fmla="*/ 1245825 w 3025238"/>
              <a:gd name="connsiteY53" fmla="*/ 1315555 h 1848547"/>
              <a:gd name="connsiteX54" fmla="*/ 621199 w 3025238"/>
              <a:gd name="connsiteY54" fmla="*/ 1284949 h 1848547"/>
              <a:gd name="connsiteX55" fmla="*/ 667528 w 3025238"/>
              <a:gd name="connsiteY55" fmla="*/ 1284949 h 1848547"/>
              <a:gd name="connsiteX56" fmla="*/ 667528 w 3025238"/>
              <a:gd name="connsiteY56" fmla="*/ 1328987 h 1848547"/>
              <a:gd name="connsiteX57" fmla="*/ 621199 w 3025238"/>
              <a:gd name="connsiteY57" fmla="*/ 1328987 h 1848547"/>
              <a:gd name="connsiteX58" fmla="*/ 621199 w 3025238"/>
              <a:gd name="connsiteY58" fmla="*/ 1310059 h 1848547"/>
              <a:gd name="connsiteX59" fmla="*/ 501449 w 3025238"/>
              <a:gd name="connsiteY59" fmla="*/ 1310059 h 1848547"/>
              <a:gd name="connsiteX60" fmla="*/ 297134 w 3025238"/>
              <a:gd name="connsiteY60" fmla="*/ 1507506 h 1848547"/>
              <a:gd name="connsiteX61" fmla="*/ 59999 w 3025238"/>
              <a:gd name="connsiteY61" fmla="*/ 1507506 h 1848547"/>
              <a:gd name="connsiteX62" fmla="*/ 59999 w 3025238"/>
              <a:gd name="connsiteY62" fmla="*/ 1516130 h 1848547"/>
              <a:gd name="connsiteX63" fmla="*/ 35576 w 3025238"/>
              <a:gd name="connsiteY63" fmla="*/ 1516130 h 1848547"/>
              <a:gd name="connsiteX64" fmla="*/ 35576 w 3025238"/>
              <a:gd name="connsiteY64" fmla="*/ 1492852 h 1848547"/>
              <a:gd name="connsiteX65" fmla="*/ 59999 w 3025238"/>
              <a:gd name="connsiteY65" fmla="*/ 1492852 h 1848547"/>
              <a:gd name="connsiteX66" fmla="*/ 59999 w 3025238"/>
              <a:gd name="connsiteY66" fmla="*/ 1501400 h 1848547"/>
              <a:gd name="connsiteX67" fmla="*/ 294386 w 3025238"/>
              <a:gd name="connsiteY67" fmla="*/ 1501400 h 1848547"/>
              <a:gd name="connsiteX68" fmla="*/ 498702 w 3025238"/>
              <a:gd name="connsiteY68" fmla="*/ 1303877 h 1848547"/>
              <a:gd name="connsiteX69" fmla="*/ 621199 w 3025238"/>
              <a:gd name="connsiteY69" fmla="*/ 1303877 h 1848547"/>
              <a:gd name="connsiteX70" fmla="*/ 1224024 w 3025238"/>
              <a:gd name="connsiteY70" fmla="*/ 1266129 h 1848547"/>
              <a:gd name="connsiteX71" fmla="*/ 1224024 w 3025238"/>
              <a:gd name="connsiteY71" fmla="*/ 1335582 h 1848547"/>
              <a:gd name="connsiteX72" fmla="*/ 1296988 w 3025238"/>
              <a:gd name="connsiteY72" fmla="*/ 1335582 h 1848547"/>
              <a:gd name="connsiteX73" fmla="*/ 1296988 w 3025238"/>
              <a:gd name="connsiteY73" fmla="*/ 1266129 h 1848547"/>
              <a:gd name="connsiteX74" fmla="*/ 107881 w 3025238"/>
              <a:gd name="connsiteY74" fmla="*/ 1237584 h 1848547"/>
              <a:gd name="connsiteX75" fmla="*/ 138410 w 3025238"/>
              <a:gd name="connsiteY75" fmla="*/ 1237584 h 1848547"/>
              <a:gd name="connsiteX76" fmla="*/ 138410 w 3025238"/>
              <a:gd name="connsiteY76" fmla="*/ 1266664 h 1848547"/>
              <a:gd name="connsiteX77" fmla="*/ 107881 w 3025238"/>
              <a:gd name="connsiteY77" fmla="*/ 1266664 h 1848547"/>
              <a:gd name="connsiteX78" fmla="*/ 107881 w 3025238"/>
              <a:gd name="connsiteY78" fmla="*/ 1255215 h 1848547"/>
              <a:gd name="connsiteX79" fmla="*/ 0 w 3025238"/>
              <a:gd name="connsiteY79" fmla="*/ 1255215 h 1848547"/>
              <a:gd name="connsiteX80" fmla="*/ 0 w 3025238"/>
              <a:gd name="connsiteY80" fmla="*/ 1249109 h 1848547"/>
              <a:gd name="connsiteX81" fmla="*/ 107881 w 3025238"/>
              <a:gd name="connsiteY81" fmla="*/ 1249109 h 1848547"/>
              <a:gd name="connsiteX82" fmla="*/ 972006 w 3025238"/>
              <a:gd name="connsiteY82" fmla="*/ 1207666 h 1848547"/>
              <a:gd name="connsiteX83" fmla="*/ 739985 w 3025238"/>
              <a:gd name="connsiteY83" fmla="*/ 1429765 h 1848547"/>
              <a:gd name="connsiteX84" fmla="*/ 808675 w 3025238"/>
              <a:gd name="connsiteY84" fmla="*/ 1429765 h 1848547"/>
              <a:gd name="connsiteX85" fmla="*/ 1040696 w 3025238"/>
              <a:gd name="connsiteY85" fmla="*/ 1207666 h 1848547"/>
              <a:gd name="connsiteX86" fmla="*/ 439121 w 3025238"/>
              <a:gd name="connsiteY86" fmla="*/ 1182861 h 1848547"/>
              <a:gd name="connsiteX87" fmla="*/ 218243 w 3025238"/>
              <a:gd name="connsiteY87" fmla="*/ 1396565 h 1848547"/>
              <a:gd name="connsiteX88" fmla="*/ 267319 w 3025238"/>
              <a:gd name="connsiteY88" fmla="*/ 1396565 h 1848547"/>
              <a:gd name="connsiteX89" fmla="*/ 488273 w 3025238"/>
              <a:gd name="connsiteY89" fmla="*/ 1182861 h 1848547"/>
              <a:gd name="connsiteX90" fmla="*/ 2573484 w 3025238"/>
              <a:gd name="connsiteY90" fmla="*/ 1169275 h 1848547"/>
              <a:gd name="connsiteX91" fmla="*/ 2665987 w 3025238"/>
              <a:gd name="connsiteY91" fmla="*/ 1169275 h 1848547"/>
              <a:gd name="connsiteX92" fmla="*/ 2665987 w 3025238"/>
              <a:gd name="connsiteY92" fmla="*/ 1257123 h 1848547"/>
              <a:gd name="connsiteX93" fmla="*/ 2573484 w 3025238"/>
              <a:gd name="connsiteY93" fmla="*/ 1257123 h 1848547"/>
              <a:gd name="connsiteX94" fmla="*/ 2573484 w 3025238"/>
              <a:gd name="connsiteY94" fmla="*/ 1216138 h 1848547"/>
              <a:gd name="connsiteX95" fmla="*/ 2380845 w 3025238"/>
              <a:gd name="connsiteY95" fmla="*/ 1216138 h 1848547"/>
              <a:gd name="connsiteX96" fmla="*/ 2380845 w 3025238"/>
              <a:gd name="connsiteY96" fmla="*/ 1234989 h 1848547"/>
              <a:gd name="connsiteX97" fmla="*/ 2334594 w 3025238"/>
              <a:gd name="connsiteY97" fmla="*/ 1234989 h 1848547"/>
              <a:gd name="connsiteX98" fmla="*/ 2334594 w 3025238"/>
              <a:gd name="connsiteY98" fmla="*/ 1216061 h 1848547"/>
              <a:gd name="connsiteX99" fmla="*/ 2194619 w 3025238"/>
              <a:gd name="connsiteY99" fmla="*/ 1216061 h 1848547"/>
              <a:gd name="connsiteX100" fmla="*/ 1967329 w 3025238"/>
              <a:gd name="connsiteY100" fmla="*/ 1435794 h 1848547"/>
              <a:gd name="connsiteX101" fmla="*/ 1730271 w 3025238"/>
              <a:gd name="connsiteY101" fmla="*/ 1435794 h 1848547"/>
              <a:gd name="connsiteX102" fmla="*/ 1730271 w 3025238"/>
              <a:gd name="connsiteY102" fmla="*/ 1476779 h 1848547"/>
              <a:gd name="connsiteX103" fmla="*/ 1642958 w 3025238"/>
              <a:gd name="connsiteY103" fmla="*/ 1476779 h 1848547"/>
              <a:gd name="connsiteX104" fmla="*/ 1493137 w 3025238"/>
              <a:gd name="connsiteY104" fmla="*/ 1621792 h 1848547"/>
              <a:gd name="connsiteX105" fmla="*/ 1492221 w 3025238"/>
              <a:gd name="connsiteY105" fmla="*/ 1622709 h 1848547"/>
              <a:gd name="connsiteX106" fmla="*/ 828747 w 3025238"/>
              <a:gd name="connsiteY106" fmla="*/ 1622709 h 1848547"/>
              <a:gd name="connsiteX107" fmla="*/ 828595 w 3025238"/>
              <a:gd name="connsiteY107" fmla="*/ 1663694 h 1848547"/>
              <a:gd name="connsiteX108" fmla="*/ 736017 w 3025238"/>
              <a:gd name="connsiteY108" fmla="*/ 1663694 h 1848547"/>
              <a:gd name="connsiteX109" fmla="*/ 736017 w 3025238"/>
              <a:gd name="connsiteY109" fmla="*/ 1575541 h 1848547"/>
              <a:gd name="connsiteX110" fmla="*/ 828595 w 3025238"/>
              <a:gd name="connsiteY110" fmla="*/ 1575541 h 1848547"/>
              <a:gd name="connsiteX111" fmla="*/ 828595 w 3025238"/>
              <a:gd name="connsiteY111" fmla="*/ 1616374 h 1848547"/>
              <a:gd name="connsiteX112" fmla="*/ 1411777 w 3025238"/>
              <a:gd name="connsiteY112" fmla="*/ 1616374 h 1848547"/>
              <a:gd name="connsiteX113" fmla="*/ 1598538 w 3025238"/>
              <a:gd name="connsiteY113" fmla="*/ 1435870 h 1848547"/>
              <a:gd name="connsiteX114" fmla="*/ 1086643 w 3025238"/>
              <a:gd name="connsiteY114" fmla="*/ 1435870 h 1848547"/>
              <a:gd name="connsiteX115" fmla="*/ 1086643 w 3025238"/>
              <a:gd name="connsiteY115" fmla="*/ 1429765 h 1848547"/>
              <a:gd name="connsiteX116" fmla="*/ 1637463 w 3025238"/>
              <a:gd name="connsiteY116" fmla="*/ 1429765 h 1848547"/>
              <a:gd name="connsiteX117" fmla="*/ 1637463 w 3025238"/>
              <a:gd name="connsiteY117" fmla="*/ 1388779 h 1848547"/>
              <a:gd name="connsiteX118" fmla="*/ 1729966 w 3025238"/>
              <a:gd name="connsiteY118" fmla="*/ 1388779 h 1848547"/>
              <a:gd name="connsiteX119" fmla="*/ 1729966 w 3025238"/>
              <a:gd name="connsiteY119" fmla="*/ 1429765 h 1848547"/>
              <a:gd name="connsiteX120" fmla="*/ 1964353 w 3025238"/>
              <a:gd name="connsiteY120" fmla="*/ 1429765 h 1848547"/>
              <a:gd name="connsiteX121" fmla="*/ 2191947 w 3025238"/>
              <a:gd name="connsiteY121" fmla="*/ 1210184 h 1848547"/>
              <a:gd name="connsiteX122" fmla="*/ 2334594 w 3025238"/>
              <a:gd name="connsiteY122" fmla="*/ 1210184 h 1848547"/>
              <a:gd name="connsiteX123" fmla="*/ 2334594 w 3025238"/>
              <a:gd name="connsiteY123" fmla="*/ 1191256 h 1848547"/>
              <a:gd name="connsiteX124" fmla="*/ 2380845 w 3025238"/>
              <a:gd name="connsiteY124" fmla="*/ 1191256 h 1848547"/>
              <a:gd name="connsiteX125" fmla="*/ 2380845 w 3025238"/>
              <a:gd name="connsiteY125" fmla="*/ 1210261 h 1848547"/>
              <a:gd name="connsiteX126" fmla="*/ 2573484 w 3025238"/>
              <a:gd name="connsiteY126" fmla="*/ 1210261 h 1848547"/>
              <a:gd name="connsiteX127" fmla="*/ 606955 w 3025238"/>
              <a:gd name="connsiteY127" fmla="*/ 1145234 h 1848547"/>
              <a:gd name="connsiteX128" fmla="*/ 606955 w 3025238"/>
              <a:gd name="connsiteY128" fmla="*/ 1214688 h 1848547"/>
              <a:gd name="connsiteX129" fmla="*/ 679918 w 3025238"/>
              <a:gd name="connsiteY129" fmla="*/ 1214688 h 1848547"/>
              <a:gd name="connsiteX130" fmla="*/ 679918 w 3025238"/>
              <a:gd name="connsiteY130" fmla="*/ 1145234 h 1848547"/>
              <a:gd name="connsiteX131" fmla="*/ 597262 w 3025238"/>
              <a:gd name="connsiteY131" fmla="*/ 1136228 h 1848547"/>
              <a:gd name="connsiteX132" fmla="*/ 689765 w 3025238"/>
              <a:gd name="connsiteY132" fmla="*/ 1136228 h 1848547"/>
              <a:gd name="connsiteX133" fmla="*/ 689765 w 3025238"/>
              <a:gd name="connsiteY133" fmla="*/ 1223847 h 1848547"/>
              <a:gd name="connsiteX134" fmla="*/ 597109 w 3025238"/>
              <a:gd name="connsiteY134" fmla="*/ 1223847 h 1848547"/>
              <a:gd name="connsiteX135" fmla="*/ 597109 w 3025238"/>
              <a:gd name="connsiteY135" fmla="*/ 1182861 h 1848547"/>
              <a:gd name="connsiteX136" fmla="*/ 497280 w 3025238"/>
              <a:gd name="connsiteY136" fmla="*/ 1182861 h 1848547"/>
              <a:gd name="connsiteX137" fmla="*/ 269990 w 3025238"/>
              <a:gd name="connsiteY137" fmla="*/ 1402518 h 1848547"/>
              <a:gd name="connsiteX138" fmla="*/ 0 w 3025238"/>
              <a:gd name="connsiteY138" fmla="*/ 1402518 h 1848547"/>
              <a:gd name="connsiteX139" fmla="*/ 0 w 3025238"/>
              <a:gd name="connsiteY139" fmla="*/ 1396870 h 1848547"/>
              <a:gd name="connsiteX140" fmla="*/ 208932 w 3025238"/>
              <a:gd name="connsiteY140" fmla="*/ 1396870 h 1848547"/>
              <a:gd name="connsiteX141" fmla="*/ 436526 w 3025238"/>
              <a:gd name="connsiteY141" fmla="*/ 1177213 h 1848547"/>
              <a:gd name="connsiteX142" fmla="*/ 597262 w 3025238"/>
              <a:gd name="connsiteY142" fmla="*/ 1177213 h 1848547"/>
              <a:gd name="connsiteX143" fmla="*/ 1411320 w 3025238"/>
              <a:gd name="connsiteY143" fmla="*/ 1096769 h 1848547"/>
              <a:gd name="connsiteX144" fmla="*/ 1505654 w 3025238"/>
              <a:gd name="connsiteY144" fmla="*/ 1188356 h 1848547"/>
              <a:gd name="connsiteX145" fmla="*/ 1543815 w 3025238"/>
              <a:gd name="connsiteY145" fmla="*/ 1188356 h 1848547"/>
              <a:gd name="connsiteX146" fmla="*/ 1449481 w 3025238"/>
              <a:gd name="connsiteY146" fmla="*/ 1096769 h 1848547"/>
              <a:gd name="connsiteX147" fmla="*/ 2964917 w 3025238"/>
              <a:gd name="connsiteY147" fmla="*/ 1066972 h 1848547"/>
              <a:gd name="connsiteX148" fmla="*/ 2995446 w 3025238"/>
              <a:gd name="connsiteY148" fmla="*/ 1066972 h 1848547"/>
              <a:gd name="connsiteX149" fmla="*/ 2995446 w 3025238"/>
              <a:gd name="connsiteY149" fmla="*/ 1096051 h 1848547"/>
              <a:gd name="connsiteX150" fmla="*/ 2964917 w 3025238"/>
              <a:gd name="connsiteY150" fmla="*/ 1096051 h 1848547"/>
              <a:gd name="connsiteX151" fmla="*/ 2605437 w 3025238"/>
              <a:gd name="connsiteY151" fmla="*/ 1066972 h 1848547"/>
              <a:gd name="connsiteX152" fmla="*/ 2635966 w 3025238"/>
              <a:gd name="connsiteY152" fmla="*/ 1066972 h 1848547"/>
              <a:gd name="connsiteX153" fmla="*/ 2635966 w 3025238"/>
              <a:gd name="connsiteY153" fmla="*/ 1096051 h 1848547"/>
              <a:gd name="connsiteX154" fmla="*/ 2605437 w 3025238"/>
              <a:gd name="connsiteY154" fmla="*/ 1096051 h 1848547"/>
              <a:gd name="connsiteX155" fmla="*/ 2942809 w 3025238"/>
              <a:gd name="connsiteY155" fmla="*/ 1046091 h 1848547"/>
              <a:gd name="connsiteX156" fmla="*/ 2942809 w 3025238"/>
              <a:gd name="connsiteY156" fmla="*/ 1115544 h 1848547"/>
              <a:gd name="connsiteX157" fmla="*/ 3015697 w 3025238"/>
              <a:gd name="connsiteY157" fmla="*/ 1115544 h 1848547"/>
              <a:gd name="connsiteX158" fmla="*/ 3015697 w 3025238"/>
              <a:gd name="connsiteY158" fmla="*/ 1046091 h 1848547"/>
              <a:gd name="connsiteX159" fmla="*/ 2932658 w 3025238"/>
              <a:gd name="connsiteY159" fmla="*/ 1037085 h 1848547"/>
              <a:gd name="connsiteX160" fmla="*/ 3025238 w 3025238"/>
              <a:gd name="connsiteY160" fmla="*/ 1037085 h 1848547"/>
              <a:gd name="connsiteX161" fmla="*/ 3025238 w 3025238"/>
              <a:gd name="connsiteY161" fmla="*/ 1125237 h 1848547"/>
              <a:gd name="connsiteX162" fmla="*/ 2932964 w 3025238"/>
              <a:gd name="connsiteY162" fmla="*/ 1125237 h 1848547"/>
              <a:gd name="connsiteX163" fmla="*/ 2932964 w 3025238"/>
              <a:gd name="connsiteY163" fmla="*/ 1084252 h 1848547"/>
              <a:gd name="connsiteX164" fmla="*/ 2648662 w 3025238"/>
              <a:gd name="connsiteY164" fmla="*/ 1084252 h 1848547"/>
              <a:gd name="connsiteX165" fmla="*/ 2648357 w 3025238"/>
              <a:gd name="connsiteY165" fmla="*/ 1078070 h 1848547"/>
              <a:gd name="connsiteX166" fmla="*/ 2932658 w 3025238"/>
              <a:gd name="connsiteY166" fmla="*/ 1078070 h 1848547"/>
              <a:gd name="connsiteX167" fmla="*/ 0 w 3025238"/>
              <a:gd name="connsiteY167" fmla="*/ 983659 h 1848547"/>
              <a:gd name="connsiteX168" fmla="*/ 11103 w 3025238"/>
              <a:gd name="connsiteY168" fmla="*/ 983659 h 1848547"/>
              <a:gd name="connsiteX169" fmla="*/ 11103 w 3025238"/>
              <a:gd name="connsiteY169" fmla="*/ 989765 h 1848547"/>
              <a:gd name="connsiteX170" fmla="*/ 0 w 3025238"/>
              <a:gd name="connsiteY170" fmla="*/ 989765 h 1848547"/>
              <a:gd name="connsiteX171" fmla="*/ 29928 w 3025238"/>
              <a:gd name="connsiteY171" fmla="*/ 972561 h 1848547"/>
              <a:gd name="connsiteX172" fmla="*/ 60458 w 3025238"/>
              <a:gd name="connsiteY172" fmla="*/ 972561 h 1848547"/>
              <a:gd name="connsiteX173" fmla="*/ 60458 w 3025238"/>
              <a:gd name="connsiteY173" fmla="*/ 1001640 h 1848547"/>
              <a:gd name="connsiteX174" fmla="*/ 29928 w 3025238"/>
              <a:gd name="connsiteY174" fmla="*/ 1001640 h 1848547"/>
              <a:gd name="connsiteX175" fmla="*/ 1006886 w 3025238"/>
              <a:gd name="connsiteY175" fmla="*/ 963204 h 1848547"/>
              <a:gd name="connsiteX176" fmla="*/ 1006886 w 3025238"/>
              <a:gd name="connsiteY176" fmla="*/ 1032658 h 1848547"/>
              <a:gd name="connsiteX177" fmla="*/ 1079849 w 3025238"/>
              <a:gd name="connsiteY177" fmla="*/ 1032658 h 1848547"/>
              <a:gd name="connsiteX178" fmla="*/ 1079849 w 3025238"/>
              <a:gd name="connsiteY178" fmla="*/ 963204 h 1848547"/>
              <a:gd name="connsiteX179" fmla="*/ 997346 w 3025238"/>
              <a:gd name="connsiteY179" fmla="*/ 953587 h 1848547"/>
              <a:gd name="connsiteX180" fmla="*/ 1089849 w 3025238"/>
              <a:gd name="connsiteY180" fmla="*/ 953587 h 1848547"/>
              <a:gd name="connsiteX181" fmla="*/ 1089849 w 3025238"/>
              <a:gd name="connsiteY181" fmla="*/ 1037542 h 1848547"/>
              <a:gd name="connsiteX182" fmla="*/ 1145869 w 3025238"/>
              <a:gd name="connsiteY182" fmla="*/ 1090968 h 1848547"/>
              <a:gd name="connsiteX183" fmla="*/ 1452609 w 3025238"/>
              <a:gd name="connsiteY183" fmla="*/ 1090968 h 1848547"/>
              <a:gd name="connsiteX184" fmla="*/ 1553279 w 3025238"/>
              <a:gd name="connsiteY184" fmla="*/ 1188280 h 1848547"/>
              <a:gd name="connsiteX185" fmla="*/ 1826209 w 3025238"/>
              <a:gd name="connsiteY185" fmla="*/ 1188280 h 1848547"/>
              <a:gd name="connsiteX186" fmla="*/ 1826209 w 3025238"/>
              <a:gd name="connsiteY186" fmla="*/ 1176831 h 1848547"/>
              <a:gd name="connsiteX187" fmla="*/ 1856738 w 3025238"/>
              <a:gd name="connsiteY187" fmla="*/ 1176831 h 1848547"/>
              <a:gd name="connsiteX188" fmla="*/ 1856738 w 3025238"/>
              <a:gd name="connsiteY188" fmla="*/ 1205910 h 1848547"/>
              <a:gd name="connsiteX189" fmla="*/ 1826209 w 3025238"/>
              <a:gd name="connsiteY189" fmla="*/ 1205910 h 1848547"/>
              <a:gd name="connsiteX190" fmla="*/ 1826209 w 3025238"/>
              <a:gd name="connsiteY190" fmla="*/ 1194462 h 1848547"/>
              <a:gd name="connsiteX191" fmla="*/ 1504509 w 3025238"/>
              <a:gd name="connsiteY191" fmla="*/ 1194462 h 1848547"/>
              <a:gd name="connsiteX192" fmla="*/ 1503134 w 3025238"/>
              <a:gd name="connsiteY192" fmla="*/ 1194462 h 1848547"/>
              <a:gd name="connsiteX193" fmla="*/ 1402465 w 3025238"/>
              <a:gd name="connsiteY193" fmla="*/ 1097150 h 1848547"/>
              <a:gd name="connsiteX194" fmla="*/ 1142969 w 3025238"/>
              <a:gd name="connsiteY194" fmla="*/ 1097150 h 1848547"/>
              <a:gd name="connsiteX195" fmla="*/ 1085268 w 3025238"/>
              <a:gd name="connsiteY195" fmla="*/ 1041740 h 1848547"/>
              <a:gd name="connsiteX196" fmla="*/ 997346 w 3025238"/>
              <a:gd name="connsiteY196" fmla="*/ 1041740 h 1848547"/>
              <a:gd name="connsiteX197" fmla="*/ 1410938 w 3025238"/>
              <a:gd name="connsiteY197" fmla="*/ 864977 h 1848547"/>
              <a:gd name="connsiteX198" fmla="*/ 1632273 w 3025238"/>
              <a:gd name="connsiteY198" fmla="*/ 1078680 h 1848547"/>
              <a:gd name="connsiteX199" fmla="*/ 1722334 w 3025238"/>
              <a:gd name="connsiteY199" fmla="*/ 1078680 h 1848547"/>
              <a:gd name="connsiteX200" fmla="*/ 1500998 w 3025238"/>
              <a:gd name="connsiteY200" fmla="*/ 864977 h 1848547"/>
              <a:gd name="connsiteX201" fmla="*/ 797685 w 3025238"/>
              <a:gd name="connsiteY201" fmla="*/ 850628 h 1848547"/>
              <a:gd name="connsiteX202" fmla="*/ 822108 w 3025238"/>
              <a:gd name="connsiteY202" fmla="*/ 850628 h 1848547"/>
              <a:gd name="connsiteX203" fmla="*/ 822108 w 3025238"/>
              <a:gd name="connsiteY203" fmla="*/ 873525 h 1848547"/>
              <a:gd name="connsiteX204" fmla="*/ 797685 w 3025238"/>
              <a:gd name="connsiteY204" fmla="*/ 873525 h 1848547"/>
              <a:gd name="connsiteX205" fmla="*/ 797685 w 3025238"/>
              <a:gd name="connsiteY205" fmla="*/ 864977 h 1848547"/>
              <a:gd name="connsiteX206" fmla="*/ 680758 w 3025238"/>
              <a:gd name="connsiteY206" fmla="*/ 864977 h 1848547"/>
              <a:gd name="connsiteX207" fmla="*/ 546201 w 3025238"/>
              <a:gd name="connsiteY207" fmla="*/ 994725 h 1848547"/>
              <a:gd name="connsiteX208" fmla="*/ 863322 w 3025238"/>
              <a:gd name="connsiteY208" fmla="*/ 994725 h 1848547"/>
              <a:gd name="connsiteX209" fmla="*/ 863322 w 3025238"/>
              <a:gd name="connsiteY209" fmla="*/ 953816 h 1848547"/>
              <a:gd name="connsiteX210" fmla="*/ 955825 w 3025238"/>
              <a:gd name="connsiteY210" fmla="*/ 953816 h 1848547"/>
              <a:gd name="connsiteX211" fmla="*/ 955825 w 3025238"/>
              <a:gd name="connsiteY211" fmla="*/ 1041588 h 1848547"/>
              <a:gd name="connsiteX212" fmla="*/ 912779 w 3025238"/>
              <a:gd name="connsiteY212" fmla="*/ 1041588 h 1848547"/>
              <a:gd name="connsiteX213" fmla="*/ 912779 w 3025238"/>
              <a:gd name="connsiteY213" fmla="*/ 1178969 h 1848547"/>
              <a:gd name="connsiteX214" fmla="*/ 689765 w 3025238"/>
              <a:gd name="connsiteY214" fmla="*/ 1392672 h 1848547"/>
              <a:gd name="connsiteX215" fmla="*/ 689765 w 3025238"/>
              <a:gd name="connsiteY215" fmla="*/ 1429765 h 1848547"/>
              <a:gd name="connsiteX216" fmla="*/ 730903 w 3025238"/>
              <a:gd name="connsiteY216" fmla="*/ 1429765 h 1848547"/>
              <a:gd name="connsiteX217" fmla="*/ 969258 w 3025238"/>
              <a:gd name="connsiteY217" fmla="*/ 1201559 h 1848547"/>
              <a:gd name="connsiteX218" fmla="*/ 1161210 w 3025238"/>
              <a:gd name="connsiteY218" fmla="*/ 1201559 h 1848547"/>
              <a:gd name="connsiteX219" fmla="*/ 1219215 w 3025238"/>
              <a:gd name="connsiteY219" fmla="*/ 1256818 h 1848547"/>
              <a:gd name="connsiteX220" fmla="*/ 1307063 w 3025238"/>
              <a:gd name="connsiteY220" fmla="*/ 1256818 h 1848547"/>
              <a:gd name="connsiteX221" fmla="*/ 1307063 w 3025238"/>
              <a:gd name="connsiteY221" fmla="*/ 1344971 h 1848547"/>
              <a:gd name="connsiteX222" fmla="*/ 1214559 w 3025238"/>
              <a:gd name="connsiteY222" fmla="*/ 1344971 h 1848547"/>
              <a:gd name="connsiteX223" fmla="*/ 1214559 w 3025238"/>
              <a:gd name="connsiteY223" fmla="*/ 1303833 h 1848547"/>
              <a:gd name="connsiteX224" fmla="*/ 1071378 w 3025238"/>
              <a:gd name="connsiteY224" fmla="*/ 1303833 h 1848547"/>
              <a:gd name="connsiteX225" fmla="*/ 1071378 w 3025238"/>
              <a:gd name="connsiteY225" fmla="*/ 1312381 h 1848547"/>
              <a:gd name="connsiteX226" fmla="*/ 1046955 w 3025238"/>
              <a:gd name="connsiteY226" fmla="*/ 1312381 h 1848547"/>
              <a:gd name="connsiteX227" fmla="*/ 1046955 w 3025238"/>
              <a:gd name="connsiteY227" fmla="*/ 1289102 h 1848547"/>
              <a:gd name="connsiteX228" fmla="*/ 1071378 w 3025238"/>
              <a:gd name="connsiteY228" fmla="*/ 1289102 h 1848547"/>
              <a:gd name="connsiteX229" fmla="*/ 1071378 w 3025238"/>
              <a:gd name="connsiteY229" fmla="*/ 1297650 h 1848547"/>
              <a:gd name="connsiteX230" fmla="*/ 1214865 w 3025238"/>
              <a:gd name="connsiteY230" fmla="*/ 1297650 h 1848547"/>
              <a:gd name="connsiteX231" fmla="*/ 1214865 w 3025238"/>
              <a:gd name="connsiteY231" fmla="*/ 1261092 h 1848547"/>
              <a:gd name="connsiteX232" fmla="*/ 1158844 w 3025238"/>
              <a:gd name="connsiteY232" fmla="*/ 1207666 h 1848547"/>
              <a:gd name="connsiteX233" fmla="*/ 1049931 w 3025238"/>
              <a:gd name="connsiteY233" fmla="*/ 1207666 h 1848547"/>
              <a:gd name="connsiteX234" fmla="*/ 817835 w 3025238"/>
              <a:gd name="connsiteY234" fmla="*/ 1429765 h 1848547"/>
              <a:gd name="connsiteX235" fmla="*/ 1031538 w 3025238"/>
              <a:gd name="connsiteY235" fmla="*/ 1429765 h 1848547"/>
              <a:gd name="connsiteX236" fmla="*/ 1031538 w 3025238"/>
              <a:gd name="connsiteY236" fmla="*/ 1436023 h 1848547"/>
              <a:gd name="connsiteX237" fmla="*/ 689765 w 3025238"/>
              <a:gd name="connsiteY237" fmla="*/ 1436023 h 1848547"/>
              <a:gd name="connsiteX238" fmla="*/ 689765 w 3025238"/>
              <a:gd name="connsiteY238" fmla="*/ 1477085 h 1848547"/>
              <a:gd name="connsiteX239" fmla="*/ 597491 w 3025238"/>
              <a:gd name="connsiteY239" fmla="*/ 1477085 h 1848547"/>
              <a:gd name="connsiteX240" fmla="*/ 597491 w 3025238"/>
              <a:gd name="connsiteY240" fmla="*/ 1389314 h 1848547"/>
              <a:gd name="connsiteX241" fmla="*/ 684880 w 3025238"/>
              <a:gd name="connsiteY241" fmla="*/ 1389314 h 1848547"/>
              <a:gd name="connsiteX242" fmla="*/ 906216 w 3025238"/>
              <a:gd name="connsiteY242" fmla="*/ 1177137 h 1848547"/>
              <a:gd name="connsiteX243" fmla="*/ 906216 w 3025238"/>
              <a:gd name="connsiteY243" fmla="*/ 1042351 h 1848547"/>
              <a:gd name="connsiteX244" fmla="*/ 863246 w 3025238"/>
              <a:gd name="connsiteY244" fmla="*/ 1042351 h 1848547"/>
              <a:gd name="connsiteX245" fmla="*/ 863246 w 3025238"/>
              <a:gd name="connsiteY245" fmla="*/ 1001366 h 1848547"/>
              <a:gd name="connsiteX246" fmla="*/ 416682 w 3025238"/>
              <a:gd name="connsiteY246" fmla="*/ 1001366 h 1848547"/>
              <a:gd name="connsiteX247" fmla="*/ 306091 w 3025238"/>
              <a:gd name="connsiteY247" fmla="*/ 1108217 h 1848547"/>
              <a:gd name="connsiteX248" fmla="*/ 306091 w 3025238"/>
              <a:gd name="connsiteY248" fmla="*/ 1148210 h 1848547"/>
              <a:gd name="connsiteX249" fmla="*/ 259839 w 3025238"/>
              <a:gd name="connsiteY249" fmla="*/ 1148210 h 1848547"/>
              <a:gd name="connsiteX250" fmla="*/ 259839 w 3025238"/>
              <a:gd name="connsiteY250" fmla="*/ 1129282 h 1848547"/>
              <a:gd name="connsiteX251" fmla="*/ 0 w 3025238"/>
              <a:gd name="connsiteY251" fmla="*/ 1129282 h 1848547"/>
              <a:gd name="connsiteX252" fmla="*/ 0 w 3025238"/>
              <a:gd name="connsiteY252" fmla="*/ 1122642 h 1848547"/>
              <a:gd name="connsiteX253" fmla="*/ 259915 w 3025238"/>
              <a:gd name="connsiteY253" fmla="*/ 1122642 h 1848547"/>
              <a:gd name="connsiteX254" fmla="*/ 259915 w 3025238"/>
              <a:gd name="connsiteY254" fmla="*/ 1103714 h 1848547"/>
              <a:gd name="connsiteX255" fmla="*/ 301282 w 3025238"/>
              <a:gd name="connsiteY255" fmla="*/ 1103714 h 1848547"/>
              <a:gd name="connsiteX256" fmla="*/ 414087 w 3025238"/>
              <a:gd name="connsiteY256" fmla="*/ 994725 h 1848547"/>
              <a:gd name="connsiteX257" fmla="*/ 537119 w 3025238"/>
              <a:gd name="connsiteY257" fmla="*/ 994725 h 1848547"/>
              <a:gd name="connsiteX258" fmla="*/ 678011 w 3025238"/>
              <a:gd name="connsiteY258" fmla="*/ 859176 h 1848547"/>
              <a:gd name="connsiteX259" fmla="*/ 797685 w 3025238"/>
              <a:gd name="connsiteY259" fmla="*/ 859176 h 1848547"/>
              <a:gd name="connsiteX260" fmla="*/ 409355 w 3025238"/>
              <a:gd name="connsiteY260" fmla="*/ 820634 h 1848547"/>
              <a:gd name="connsiteX261" fmla="*/ 239460 w 3025238"/>
              <a:gd name="connsiteY261" fmla="*/ 983659 h 1848547"/>
              <a:gd name="connsiteX262" fmla="*/ 284033 w 3025238"/>
              <a:gd name="connsiteY262" fmla="*/ 983659 h 1848547"/>
              <a:gd name="connsiteX263" fmla="*/ 454003 w 3025238"/>
              <a:gd name="connsiteY263" fmla="*/ 820634 h 1848547"/>
              <a:gd name="connsiteX264" fmla="*/ 863017 w 3025238"/>
              <a:gd name="connsiteY264" fmla="*/ 817657 h 1848547"/>
              <a:gd name="connsiteX265" fmla="*/ 955520 w 3025238"/>
              <a:gd name="connsiteY265" fmla="*/ 817657 h 1848547"/>
              <a:gd name="connsiteX266" fmla="*/ 955520 w 3025238"/>
              <a:gd name="connsiteY266" fmla="*/ 858490 h 1848547"/>
              <a:gd name="connsiteX267" fmla="*/ 1503899 w 3025238"/>
              <a:gd name="connsiteY267" fmla="*/ 858490 h 1848547"/>
              <a:gd name="connsiteX268" fmla="*/ 1731187 w 3025238"/>
              <a:gd name="connsiteY268" fmla="*/ 1078146 h 1848547"/>
              <a:gd name="connsiteX269" fmla="*/ 2101734 w 3025238"/>
              <a:gd name="connsiteY269" fmla="*/ 1078146 h 1848547"/>
              <a:gd name="connsiteX270" fmla="*/ 2101734 w 3025238"/>
              <a:gd name="connsiteY270" fmla="*/ 1059371 h 1848547"/>
              <a:gd name="connsiteX271" fmla="*/ 2148214 w 3025238"/>
              <a:gd name="connsiteY271" fmla="*/ 1059371 h 1848547"/>
              <a:gd name="connsiteX272" fmla="*/ 2148214 w 3025238"/>
              <a:gd name="connsiteY272" fmla="*/ 1078070 h 1848547"/>
              <a:gd name="connsiteX273" fmla="*/ 2592641 w 3025238"/>
              <a:gd name="connsiteY273" fmla="*/ 1078070 h 1848547"/>
              <a:gd name="connsiteX274" fmla="*/ 2592641 w 3025238"/>
              <a:gd name="connsiteY274" fmla="*/ 1084252 h 1848547"/>
              <a:gd name="connsiteX275" fmla="*/ 2148214 w 3025238"/>
              <a:gd name="connsiteY275" fmla="*/ 1084252 h 1848547"/>
              <a:gd name="connsiteX276" fmla="*/ 2148214 w 3025238"/>
              <a:gd name="connsiteY276" fmla="*/ 1103409 h 1848547"/>
              <a:gd name="connsiteX277" fmla="*/ 2107152 w 3025238"/>
              <a:gd name="connsiteY277" fmla="*/ 1103409 h 1848547"/>
              <a:gd name="connsiteX278" fmla="*/ 1899632 w 3025238"/>
              <a:gd name="connsiteY278" fmla="*/ 1303909 h 1848547"/>
              <a:gd name="connsiteX279" fmla="*/ 1450396 w 3025238"/>
              <a:gd name="connsiteY279" fmla="*/ 1303909 h 1848547"/>
              <a:gd name="connsiteX280" fmla="*/ 1450396 w 3025238"/>
              <a:gd name="connsiteY280" fmla="*/ 1344894 h 1848547"/>
              <a:gd name="connsiteX281" fmla="*/ 1357664 w 3025238"/>
              <a:gd name="connsiteY281" fmla="*/ 1345504 h 1848547"/>
              <a:gd name="connsiteX282" fmla="*/ 1357664 w 3025238"/>
              <a:gd name="connsiteY282" fmla="*/ 1257428 h 1848547"/>
              <a:gd name="connsiteX283" fmla="*/ 1450167 w 3025238"/>
              <a:gd name="connsiteY283" fmla="*/ 1257428 h 1848547"/>
              <a:gd name="connsiteX284" fmla="*/ 1450167 w 3025238"/>
              <a:gd name="connsiteY284" fmla="*/ 1298413 h 1848547"/>
              <a:gd name="connsiteX285" fmla="*/ 1896731 w 3025238"/>
              <a:gd name="connsiteY285" fmla="*/ 1298413 h 1848547"/>
              <a:gd name="connsiteX286" fmla="*/ 2101734 w 3025238"/>
              <a:gd name="connsiteY286" fmla="*/ 1099974 h 1848547"/>
              <a:gd name="connsiteX287" fmla="*/ 2101734 w 3025238"/>
              <a:gd name="connsiteY287" fmla="*/ 1084710 h 1848547"/>
              <a:gd name="connsiteX288" fmla="*/ 1629373 w 3025238"/>
              <a:gd name="connsiteY288" fmla="*/ 1084710 h 1848547"/>
              <a:gd name="connsiteX289" fmla="*/ 1402083 w 3025238"/>
              <a:gd name="connsiteY289" fmla="*/ 864977 h 1848547"/>
              <a:gd name="connsiteX290" fmla="*/ 955520 w 3025238"/>
              <a:gd name="connsiteY290" fmla="*/ 864977 h 1848547"/>
              <a:gd name="connsiteX291" fmla="*/ 955520 w 3025238"/>
              <a:gd name="connsiteY291" fmla="*/ 905734 h 1848547"/>
              <a:gd name="connsiteX292" fmla="*/ 863017 w 3025238"/>
              <a:gd name="connsiteY292" fmla="*/ 905734 h 1848547"/>
              <a:gd name="connsiteX293" fmla="*/ 1829186 w 3025238"/>
              <a:gd name="connsiteY293" fmla="*/ 659364 h 1848547"/>
              <a:gd name="connsiteX294" fmla="*/ 1829186 w 3025238"/>
              <a:gd name="connsiteY294" fmla="*/ 728817 h 1848547"/>
              <a:gd name="connsiteX295" fmla="*/ 1902150 w 3025238"/>
              <a:gd name="connsiteY295" fmla="*/ 728817 h 1848547"/>
              <a:gd name="connsiteX296" fmla="*/ 1902150 w 3025238"/>
              <a:gd name="connsiteY296" fmla="*/ 659364 h 1848547"/>
              <a:gd name="connsiteX297" fmla="*/ 7821 w 3025238"/>
              <a:gd name="connsiteY297" fmla="*/ 655319 h 1848547"/>
              <a:gd name="connsiteX298" fmla="*/ 7821 w 3025238"/>
              <a:gd name="connsiteY298" fmla="*/ 724849 h 1848547"/>
              <a:gd name="connsiteX299" fmla="*/ 80709 w 3025238"/>
              <a:gd name="connsiteY299" fmla="*/ 724849 h 1848547"/>
              <a:gd name="connsiteX300" fmla="*/ 80709 w 3025238"/>
              <a:gd name="connsiteY300" fmla="*/ 655319 h 1848547"/>
              <a:gd name="connsiteX301" fmla="*/ 1577321 w 3025238"/>
              <a:gd name="connsiteY301" fmla="*/ 600977 h 1848547"/>
              <a:gd name="connsiteX302" fmla="*/ 1450549 w 3025238"/>
              <a:gd name="connsiteY302" fmla="*/ 724468 h 1848547"/>
              <a:gd name="connsiteX303" fmla="*/ 1501761 w 3025238"/>
              <a:gd name="connsiteY303" fmla="*/ 724468 h 1848547"/>
              <a:gd name="connsiteX304" fmla="*/ 1628610 w 3025238"/>
              <a:gd name="connsiteY304" fmla="*/ 600977 h 1848547"/>
              <a:gd name="connsiteX305" fmla="*/ 1123709 w 3025238"/>
              <a:gd name="connsiteY305" fmla="*/ 583849 h 1848547"/>
              <a:gd name="connsiteX306" fmla="*/ 1154238 w 3025238"/>
              <a:gd name="connsiteY306" fmla="*/ 583849 h 1848547"/>
              <a:gd name="connsiteX307" fmla="*/ 1154238 w 3025238"/>
              <a:gd name="connsiteY307" fmla="*/ 612928 h 1848547"/>
              <a:gd name="connsiteX308" fmla="*/ 1123709 w 3025238"/>
              <a:gd name="connsiteY308" fmla="*/ 612928 h 1848547"/>
              <a:gd name="connsiteX309" fmla="*/ 1021283 w 3025238"/>
              <a:gd name="connsiteY309" fmla="*/ 583697 h 1848547"/>
              <a:gd name="connsiteX310" fmla="*/ 1051812 w 3025238"/>
              <a:gd name="connsiteY310" fmla="*/ 583697 h 1848547"/>
              <a:gd name="connsiteX311" fmla="*/ 1051812 w 3025238"/>
              <a:gd name="connsiteY311" fmla="*/ 612776 h 1848547"/>
              <a:gd name="connsiteX312" fmla="*/ 1021283 w 3025238"/>
              <a:gd name="connsiteY312" fmla="*/ 612776 h 1848547"/>
              <a:gd name="connsiteX313" fmla="*/ 1101907 w 3025238"/>
              <a:gd name="connsiteY313" fmla="*/ 563350 h 1848547"/>
              <a:gd name="connsiteX314" fmla="*/ 1101907 w 3025238"/>
              <a:gd name="connsiteY314" fmla="*/ 632804 h 1848547"/>
              <a:gd name="connsiteX315" fmla="*/ 1174719 w 3025238"/>
              <a:gd name="connsiteY315" fmla="*/ 632804 h 1848547"/>
              <a:gd name="connsiteX316" fmla="*/ 1174719 w 3025238"/>
              <a:gd name="connsiteY316" fmla="*/ 563350 h 1848547"/>
              <a:gd name="connsiteX317" fmla="*/ 1321716 w 3025238"/>
              <a:gd name="connsiteY317" fmla="*/ 473519 h 1848547"/>
              <a:gd name="connsiteX318" fmla="*/ 1446045 w 3025238"/>
              <a:gd name="connsiteY318" fmla="*/ 594795 h 1848547"/>
              <a:gd name="connsiteX319" fmla="*/ 1497335 w 3025238"/>
              <a:gd name="connsiteY319" fmla="*/ 594795 h 1848547"/>
              <a:gd name="connsiteX320" fmla="*/ 1373005 w 3025238"/>
              <a:gd name="connsiteY320" fmla="*/ 473519 h 1848547"/>
              <a:gd name="connsiteX321" fmla="*/ 463467 w 3025238"/>
              <a:gd name="connsiteY321" fmla="*/ 473289 h 1848547"/>
              <a:gd name="connsiteX322" fmla="*/ 242514 w 3025238"/>
              <a:gd name="connsiteY322" fmla="*/ 686992 h 1848547"/>
              <a:gd name="connsiteX323" fmla="*/ 293421 w 3025238"/>
              <a:gd name="connsiteY323" fmla="*/ 686992 h 1848547"/>
              <a:gd name="connsiteX324" fmla="*/ 514756 w 3025238"/>
              <a:gd name="connsiteY324" fmla="*/ 473289 h 1848547"/>
              <a:gd name="connsiteX325" fmla="*/ 1067715 w 3025238"/>
              <a:gd name="connsiteY325" fmla="*/ 467412 h 1848547"/>
              <a:gd name="connsiteX326" fmla="*/ 1374302 w 3025238"/>
              <a:gd name="connsiteY326" fmla="*/ 467412 h 1848547"/>
              <a:gd name="connsiteX327" fmla="*/ 1375676 w 3025238"/>
              <a:gd name="connsiteY327" fmla="*/ 467412 h 1848547"/>
              <a:gd name="connsiteX328" fmla="*/ 1506340 w 3025238"/>
              <a:gd name="connsiteY328" fmla="*/ 594795 h 1848547"/>
              <a:gd name="connsiteX329" fmla="*/ 1765838 w 3025238"/>
              <a:gd name="connsiteY329" fmla="*/ 594795 h 1848547"/>
              <a:gd name="connsiteX330" fmla="*/ 1823843 w 3025238"/>
              <a:gd name="connsiteY330" fmla="*/ 649977 h 1848547"/>
              <a:gd name="connsiteX331" fmla="*/ 1911766 w 3025238"/>
              <a:gd name="connsiteY331" fmla="*/ 649977 h 1848547"/>
              <a:gd name="connsiteX332" fmla="*/ 1912225 w 3025238"/>
              <a:gd name="connsiteY332" fmla="*/ 738282 h 1848547"/>
              <a:gd name="connsiteX333" fmla="*/ 1819722 w 3025238"/>
              <a:gd name="connsiteY333" fmla="*/ 738282 h 1848547"/>
              <a:gd name="connsiteX334" fmla="*/ 1819722 w 3025238"/>
              <a:gd name="connsiteY334" fmla="*/ 654327 h 1848547"/>
              <a:gd name="connsiteX335" fmla="*/ 1763624 w 3025238"/>
              <a:gd name="connsiteY335" fmla="*/ 600901 h 1848547"/>
              <a:gd name="connsiteX336" fmla="*/ 1637997 w 3025238"/>
              <a:gd name="connsiteY336" fmla="*/ 600901 h 1848547"/>
              <a:gd name="connsiteX337" fmla="*/ 1504738 w 3025238"/>
              <a:gd name="connsiteY337" fmla="*/ 730650 h 1848547"/>
              <a:gd name="connsiteX338" fmla="*/ 1161286 w 3025238"/>
              <a:gd name="connsiteY338" fmla="*/ 730650 h 1848547"/>
              <a:gd name="connsiteX339" fmla="*/ 1161286 w 3025238"/>
              <a:gd name="connsiteY339" fmla="*/ 749578 h 1848547"/>
              <a:gd name="connsiteX340" fmla="*/ 1115034 w 3025238"/>
              <a:gd name="connsiteY340" fmla="*/ 749578 h 1848547"/>
              <a:gd name="connsiteX341" fmla="*/ 1115034 w 3025238"/>
              <a:gd name="connsiteY341" fmla="*/ 705539 h 1848547"/>
              <a:gd name="connsiteX342" fmla="*/ 1161286 w 3025238"/>
              <a:gd name="connsiteY342" fmla="*/ 705539 h 1848547"/>
              <a:gd name="connsiteX343" fmla="*/ 1161286 w 3025238"/>
              <a:gd name="connsiteY343" fmla="*/ 724468 h 1848547"/>
              <a:gd name="connsiteX344" fmla="*/ 1441314 w 3025238"/>
              <a:gd name="connsiteY344" fmla="*/ 724468 h 1848547"/>
              <a:gd name="connsiteX345" fmla="*/ 1568238 w 3025238"/>
              <a:gd name="connsiteY345" fmla="*/ 600977 h 1848547"/>
              <a:gd name="connsiteX346" fmla="*/ 1184412 w 3025238"/>
              <a:gd name="connsiteY346" fmla="*/ 600977 h 1848547"/>
              <a:gd name="connsiteX347" fmla="*/ 1184412 w 3025238"/>
              <a:gd name="connsiteY347" fmla="*/ 642116 h 1848547"/>
              <a:gd name="connsiteX348" fmla="*/ 1096870 w 3025238"/>
              <a:gd name="connsiteY348" fmla="*/ 642116 h 1848547"/>
              <a:gd name="connsiteX349" fmla="*/ 1005282 w 3025238"/>
              <a:gd name="connsiteY349" fmla="*/ 730650 h 1848547"/>
              <a:gd name="connsiteX350" fmla="*/ 643971 w 3025238"/>
              <a:gd name="connsiteY350" fmla="*/ 730650 h 1848547"/>
              <a:gd name="connsiteX351" fmla="*/ 643971 w 3025238"/>
              <a:gd name="connsiteY351" fmla="*/ 739121 h 1848547"/>
              <a:gd name="connsiteX352" fmla="*/ 623669 w 3025238"/>
              <a:gd name="connsiteY352" fmla="*/ 739121 h 1848547"/>
              <a:gd name="connsiteX353" fmla="*/ 539714 w 3025238"/>
              <a:gd name="connsiteY353" fmla="*/ 820558 h 1848547"/>
              <a:gd name="connsiteX354" fmla="*/ 462857 w 3025238"/>
              <a:gd name="connsiteY354" fmla="*/ 820558 h 1848547"/>
              <a:gd name="connsiteX355" fmla="*/ 286552 w 3025238"/>
              <a:gd name="connsiteY355" fmla="*/ 989688 h 1848547"/>
              <a:gd name="connsiteX356" fmla="*/ 79183 w 3025238"/>
              <a:gd name="connsiteY356" fmla="*/ 989688 h 1848547"/>
              <a:gd name="connsiteX357" fmla="*/ 79183 w 3025238"/>
              <a:gd name="connsiteY357" fmla="*/ 983583 h 1848547"/>
              <a:gd name="connsiteX358" fmla="*/ 229767 w 3025238"/>
              <a:gd name="connsiteY358" fmla="*/ 983583 h 1848547"/>
              <a:gd name="connsiteX359" fmla="*/ 399738 w 3025238"/>
              <a:gd name="connsiteY359" fmla="*/ 820558 h 1848547"/>
              <a:gd name="connsiteX360" fmla="*/ 90631 w 3025238"/>
              <a:gd name="connsiteY360" fmla="*/ 820558 h 1848547"/>
              <a:gd name="connsiteX361" fmla="*/ 90631 w 3025238"/>
              <a:gd name="connsiteY361" fmla="*/ 861543 h 1848547"/>
              <a:gd name="connsiteX362" fmla="*/ 0 w 3025238"/>
              <a:gd name="connsiteY362" fmla="*/ 861543 h 1848547"/>
              <a:gd name="connsiteX363" fmla="*/ 0 w 3025238"/>
              <a:gd name="connsiteY363" fmla="*/ 773390 h 1848547"/>
              <a:gd name="connsiteX364" fmla="*/ 90631 w 3025238"/>
              <a:gd name="connsiteY364" fmla="*/ 773390 h 1848547"/>
              <a:gd name="connsiteX365" fmla="*/ 90631 w 3025238"/>
              <a:gd name="connsiteY365" fmla="*/ 814452 h 1848547"/>
              <a:gd name="connsiteX366" fmla="*/ 537119 w 3025238"/>
              <a:gd name="connsiteY366" fmla="*/ 814452 h 1848547"/>
              <a:gd name="connsiteX367" fmla="*/ 619853 w 3025238"/>
              <a:gd name="connsiteY367" fmla="*/ 735229 h 1848547"/>
              <a:gd name="connsiteX368" fmla="*/ 619853 w 3025238"/>
              <a:gd name="connsiteY368" fmla="*/ 715919 h 1848547"/>
              <a:gd name="connsiteX369" fmla="*/ 639392 w 3025238"/>
              <a:gd name="connsiteY369" fmla="*/ 715919 h 1848547"/>
              <a:gd name="connsiteX370" fmla="*/ 764712 w 3025238"/>
              <a:gd name="connsiteY370" fmla="*/ 594795 h 1848547"/>
              <a:gd name="connsiteX371" fmla="*/ 933538 w 3025238"/>
              <a:gd name="connsiteY371" fmla="*/ 594795 h 1848547"/>
              <a:gd name="connsiteX372" fmla="*/ 933538 w 3025238"/>
              <a:gd name="connsiteY372" fmla="*/ 575867 h 1848547"/>
              <a:gd name="connsiteX373" fmla="*/ 979790 w 3025238"/>
              <a:gd name="connsiteY373" fmla="*/ 575867 h 1848547"/>
              <a:gd name="connsiteX374" fmla="*/ 979790 w 3025238"/>
              <a:gd name="connsiteY374" fmla="*/ 619905 h 1848547"/>
              <a:gd name="connsiteX375" fmla="*/ 933081 w 3025238"/>
              <a:gd name="connsiteY375" fmla="*/ 619905 h 1848547"/>
              <a:gd name="connsiteX376" fmla="*/ 933081 w 3025238"/>
              <a:gd name="connsiteY376" fmla="*/ 600977 h 1848547"/>
              <a:gd name="connsiteX377" fmla="*/ 767003 w 3025238"/>
              <a:gd name="connsiteY377" fmla="*/ 600977 h 1848547"/>
              <a:gd name="connsiteX378" fmla="*/ 643818 w 3025238"/>
              <a:gd name="connsiteY378" fmla="*/ 719965 h 1848547"/>
              <a:gd name="connsiteX379" fmla="*/ 643818 w 3025238"/>
              <a:gd name="connsiteY379" fmla="*/ 724239 h 1848547"/>
              <a:gd name="connsiteX380" fmla="*/ 1002535 w 3025238"/>
              <a:gd name="connsiteY380" fmla="*/ 724239 h 1848547"/>
              <a:gd name="connsiteX381" fmla="*/ 1091833 w 3025238"/>
              <a:gd name="connsiteY381" fmla="*/ 637994 h 1848547"/>
              <a:gd name="connsiteX382" fmla="*/ 1091833 w 3025238"/>
              <a:gd name="connsiteY382" fmla="*/ 554039 h 1848547"/>
              <a:gd name="connsiteX383" fmla="*/ 1184336 w 3025238"/>
              <a:gd name="connsiteY383" fmla="*/ 554039 h 1848547"/>
              <a:gd name="connsiteX384" fmla="*/ 1184336 w 3025238"/>
              <a:gd name="connsiteY384" fmla="*/ 594872 h 1848547"/>
              <a:gd name="connsiteX385" fmla="*/ 1436963 w 3025238"/>
              <a:gd name="connsiteY385" fmla="*/ 594872 h 1848547"/>
              <a:gd name="connsiteX386" fmla="*/ 1312557 w 3025238"/>
              <a:gd name="connsiteY386" fmla="*/ 473594 h 1848547"/>
              <a:gd name="connsiteX387" fmla="*/ 1067715 w 3025238"/>
              <a:gd name="connsiteY387" fmla="*/ 473594 h 1848547"/>
              <a:gd name="connsiteX388" fmla="*/ 1021283 w 3025238"/>
              <a:gd name="connsiteY388" fmla="*/ 456161 h 1848547"/>
              <a:gd name="connsiteX389" fmla="*/ 1051812 w 3025238"/>
              <a:gd name="connsiteY389" fmla="*/ 456161 h 1848547"/>
              <a:gd name="connsiteX390" fmla="*/ 1051812 w 3025238"/>
              <a:gd name="connsiteY390" fmla="*/ 485240 h 1848547"/>
              <a:gd name="connsiteX391" fmla="*/ 1021283 w 3025238"/>
              <a:gd name="connsiteY391" fmla="*/ 485240 h 1848547"/>
              <a:gd name="connsiteX392" fmla="*/ 800177 w 3025238"/>
              <a:gd name="connsiteY392" fmla="*/ 448758 h 1848547"/>
              <a:gd name="connsiteX393" fmla="*/ 846505 w 3025238"/>
              <a:gd name="connsiteY393" fmla="*/ 448758 h 1848547"/>
              <a:gd name="connsiteX394" fmla="*/ 846505 w 3025238"/>
              <a:gd name="connsiteY394" fmla="*/ 467686 h 1848547"/>
              <a:gd name="connsiteX395" fmla="*/ 1008690 w 3025238"/>
              <a:gd name="connsiteY395" fmla="*/ 467686 h 1848547"/>
              <a:gd name="connsiteX396" fmla="*/ 1008690 w 3025238"/>
              <a:gd name="connsiteY396" fmla="*/ 473868 h 1848547"/>
              <a:gd name="connsiteX397" fmla="*/ 846505 w 3025238"/>
              <a:gd name="connsiteY397" fmla="*/ 473792 h 1848547"/>
              <a:gd name="connsiteX398" fmla="*/ 846505 w 3025238"/>
              <a:gd name="connsiteY398" fmla="*/ 492796 h 1848547"/>
              <a:gd name="connsiteX399" fmla="*/ 800177 w 3025238"/>
              <a:gd name="connsiteY399" fmla="*/ 492796 h 1848547"/>
              <a:gd name="connsiteX400" fmla="*/ 711059 w 3025238"/>
              <a:gd name="connsiteY400" fmla="*/ 448484 h 1848547"/>
              <a:gd name="connsiteX401" fmla="*/ 757310 w 3025238"/>
              <a:gd name="connsiteY401" fmla="*/ 448484 h 1848547"/>
              <a:gd name="connsiteX402" fmla="*/ 757310 w 3025238"/>
              <a:gd name="connsiteY402" fmla="*/ 492523 h 1848547"/>
              <a:gd name="connsiteX403" fmla="*/ 715944 w 3025238"/>
              <a:gd name="connsiteY403" fmla="*/ 492523 h 1848547"/>
              <a:gd name="connsiteX404" fmla="*/ 521854 w 3025238"/>
              <a:gd name="connsiteY404" fmla="*/ 680124 h 1848547"/>
              <a:gd name="connsiteX405" fmla="*/ 521854 w 3025238"/>
              <a:gd name="connsiteY405" fmla="*/ 704699 h 1848547"/>
              <a:gd name="connsiteX406" fmla="*/ 491325 w 3025238"/>
              <a:gd name="connsiteY406" fmla="*/ 704699 h 1848547"/>
              <a:gd name="connsiteX407" fmla="*/ 491325 w 3025238"/>
              <a:gd name="connsiteY407" fmla="*/ 675544 h 1848547"/>
              <a:gd name="connsiteX408" fmla="*/ 517656 w 3025238"/>
              <a:gd name="connsiteY408" fmla="*/ 675544 h 1848547"/>
              <a:gd name="connsiteX409" fmla="*/ 711286 w 3025238"/>
              <a:gd name="connsiteY409" fmla="*/ 488401 h 1848547"/>
              <a:gd name="connsiteX410" fmla="*/ 711286 w 3025238"/>
              <a:gd name="connsiteY410" fmla="*/ 473518 h 1848547"/>
              <a:gd name="connsiteX411" fmla="*/ 523915 w 3025238"/>
              <a:gd name="connsiteY411" fmla="*/ 473518 h 1848547"/>
              <a:gd name="connsiteX412" fmla="*/ 296626 w 3025238"/>
              <a:gd name="connsiteY412" fmla="*/ 693175 h 1848547"/>
              <a:gd name="connsiteX413" fmla="*/ 90555 w 3025238"/>
              <a:gd name="connsiteY413" fmla="*/ 693175 h 1848547"/>
              <a:gd name="connsiteX414" fmla="*/ 90555 w 3025238"/>
              <a:gd name="connsiteY414" fmla="*/ 734160 h 1848547"/>
              <a:gd name="connsiteX415" fmla="*/ 0 w 3025238"/>
              <a:gd name="connsiteY415" fmla="*/ 734235 h 1848547"/>
              <a:gd name="connsiteX416" fmla="*/ 0 w 3025238"/>
              <a:gd name="connsiteY416" fmla="*/ 646084 h 1848547"/>
              <a:gd name="connsiteX417" fmla="*/ 90631 w 3025238"/>
              <a:gd name="connsiteY417" fmla="*/ 646084 h 1848547"/>
              <a:gd name="connsiteX418" fmla="*/ 90631 w 3025238"/>
              <a:gd name="connsiteY418" fmla="*/ 687069 h 1848547"/>
              <a:gd name="connsiteX419" fmla="*/ 233507 w 3025238"/>
              <a:gd name="connsiteY419" fmla="*/ 687069 h 1848547"/>
              <a:gd name="connsiteX420" fmla="*/ 460796 w 3025238"/>
              <a:gd name="connsiteY420" fmla="*/ 467412 h 1848547"/>
              <a:gd name="connsiteX421" fmla="*/ 711059 w 3025238"/>
              <a:gd name="connsiteY421" fmla="*/ 467412 h 1848547"/>
              <a:gd name="connsiteX422" fmla="*/ 248239 w 3025238"/>
              <a:gd name="connsiteY422" fmla="*/ 252259 h 1848547"/>
              <a:gd name="connsiteX423" fmla="*/ 278767 w 3025238"/>
              <a:gd name="connsiteY423" fmla="*/ 252259 h 1848547"/>
              <a:gd name="connsiteX424" fmla="*/ 278767 w 3025238"/>
              <a:gd name="connsiteY424" fmla="*/ 281338 h 1848547"/>
              <a:gd name="connsiteX425" fmla="*/ 252817 w 3025238"/>
              <a:gd name="connsiteY425" fmla="*/ 281338 h 1848547"/>
              <a:gd name="connsiteX426" fmla="*/ 147874 w 3025238"/>
              <a:gd name="connsiteY426" fmla="*/ 382771 h 1848547"/>
              <a:gd name="connsiteX427" fmla="*/ 0 w 3025238"/>
              <a:gd name="connsiteY427" fmla="*/ 382771 h 1848547"/>
              <a:gd name="connsiteX428" fmla="*/ 0 w 3025238"/>
              <a:gd name="connsiteY428" fmla="*/ 376512 h 1848547"/>
              <a:gd name="connsiteX429" fmla="*/ 145202 w 3025238"/>
              <a:gd name="connsiteY429" fmla="*/ 376512 h 1848547"/>
              <a:gd name="connsiteX430" fmla="*/ 248239 w 3025238"/>
              <a:gd name="connsiteY430" fmla="*/ 277292 h 1848547"/>
              <a:gd name="connsiteX431" fmla="*/ 657633 w 3025238"/>
              <a:gd name="connsiteY431" fmla="*/ 218754 h 1848547"/>
              <a:gd name="connsiteX432" fmla="*/ 764485 w 3025238"/>
              <a:gd name="connsiteY432" fmla="*/ 322399 h 1848547"/>
              <a:gd name="connsiteX433" fmla="*/ 811423 w 3025238"/>
              <a:gd name="connsiteY433" fmla="*/ 322399 h 1848547"/>
              <a:gd name="connsiteX434" fmla="*/ 704571 w 3025238"/>
              <a:gd name="connsiteY434" fmla="*/ 218754 h 1848547"/>
              <a:gd name="connsiteX435" fmla="*/ 1127552 w 3025238"/>
              <a:gd name="connsiteY435" fmla="*/ 144033 h 1848547"/>
              <a:gd name="connsiteX436" fmla="*/ 1312481 w 3025238"/>
              <a:gd name="connsiteY436" fmla="*/ 322781 h 1848547"/>
              <a:gd name="connsiteX437" fmla="*/ 1370258 w 3025238"/>
              <a:gd name="connsiteY437" fmla="*/ 322781 h 1848547"/>
              <a:gd name="connsiteX438" fmla="*/ 1185404 w 3025238"/>
              <a:gd name="connsiteY438" fmla="*/ 144033 h 1848547"/>
              <a:gd name="connsiteX439" fmla="*/ 1533256 w 3025238"/>
              <a:gd name="connsiteY439" fmla="*/ 126982 h 1848547"/>
              <a:gd name="connsiteX440" fmla="*/ 1563785 w 3025238"/>
              <a:gd name="connsiteY440" fmla="*/ 126982 h 1848547"/>
              <a:gd name="connsiteX441" fmla="*/ 1563785 w 3025238"/>
              <a:gd name="connsiteY441" fmla="*/ 156061 h 1848547"/>
              <a:gd name="connsiteX442" fmla="*/ 1533256 w 3025238"/>
              <a:gd name="connsiteY442" fmla="*/ 156061 h 1848547"/>
              <a:gd name="connsiteX443" fmla="*/ 1511149 w 3025238"/>
              <a:gd name="connsiteY443" fmla="*/ 106406 h 1848547"/>
              <a:gd name="connsiteX444" fmla="*/ 1511149 w 3025238"/>
              <a:gd name="connsiteY444" fmla="*/ 175860 h 1848547"/>
              <a:gd name="connsiteX445" fmla="*/ 1584113 w 3025238"/>
              <a:gd name="connsiteY445" fmla="*/ 175860 h 1848547"/>
              <a:gd name="connsiteX446" fmla="*/ 1584113 w 3025238"/>
              <a:gd name="connsiteY446" fmla="*/ 106406 h 1848547"/>
              <a:gd name="connsiteX447" fmla="*/ 249509 w 3025238"/>
              <a:gd name="connsiteY447" fmla="*/ 91644 h 1848547"/>
              <a:gd name="connsiteX448" fmla="*/ 280037 w 3025238"/>
              <a:gd name="connsiteY448" fmla="*/ 91644 h 1848547"/>
              <a:gd name="connsiteX449" fmla="*/ 280037 w 3025238"/>
              <a:gd name="connsiteY449" fmla="*/ 120723 h 1848547"/>
              <a:gd name="connsiteX450" fmla="*/ 249509 w 3025238"/>
              <a:gd name="connsiteY450" fmla="*/ 120723 h 1848547"/>
              <a:gd name="connsiteX451" fmla="*/ 227325 w 3025238"/>
              <a:gd name="connsiteY451" fmla="*/ 71221 h 1848547"/>
              <a:gd name="connsiteX452" fmla="*/ 227325 w 3025238"/>
              <a:gd name="connsiteY452" fmla="*/ 140904 h 1848547"/>
              <a:gd name="connsiteX453" fmla="*/ 300290 w 3025238"/>
              <a:gd name="connsiteY453" fmla="*/ 140904 h 1848547"/>
              <a:gd name="connsiteX454" fmla="*/ 300519 w 3025238"/>
              <a:gd name="connsiteY454" fmla="*/ 71221 h 1848547"/>
              <a:gd name="connsiteX455" fmla="*/ 836686 w 3025238"/>
              <a:gd name="connsiteY455" fmla="*/ 44662 h 1848547"/>
              <a:gd name="connsiteX456" fmla="*/ 924075 w 3025238"/>
              <a:gd name="connsiteY456" fmla="*/ 128617 h 1848547"/>
              <a:gd name="connsiteX457" fmla="*/ 943920 w 3025238"/>
              <a:gd name="connsiteY457" fmla="*/ 128617 h 1848547"/>
              <a:gd name="connsiteX458" fmla="*/ 943920 w 3025238"/>
              <a:gd name="connsiteY458" fmla="*/ 137241 h 1848547"/>
              <a:gd name="connsiteX459" fmla="*/ 1362854 w 3025238"/>
              <a:gd name="connsiteY459" fmla="*/ 138004 h 1848547"/>
              <a:gd name="connsiteX460" fmla="*/ 1362854 w 3025238"/>
              <a:gd name="connsiteY460" fmla="*/ 97095 h 1848547"/>
              <a:gd name="connsiteX461" fmla="*/ 1455433 w 3025238"/>
              <a:gd name="connsiteY461" fmla="*/ 97095 h 1848547"/>
              <a:gd name="connsiteX462" fmla="*/ 1455433 w 3025238"/>
              <a:gd name="connsiteY462" fmla="*/ 185019 h 1848547"/>
              <a:gd name="connsiteX463" fmla="*/ 1362854 w 3025238"/>
              <a:gd name="connsiteY463" fmla="*/ 185019 h 1848547"/>
              <a:gd name="connsiteX464" fmla="*/ 1362854 w 3025238"/>
              <a:gd name="connsiteY464" fmla="*/ 143957 h 1848547"/>
              <a:gd name="connsiteX465" fmla="*/ 1194487 w 3025238"/>
              <a:gd name="connsiteY465" fmla="*/ 143957 h 1848547"/>
              <a:gd name="connsiteX466" fmla="*/ 1379263 w 3025238"/>
              <a:gd name="connsiteY466" fmla="*/ 322628 h 1848547"/>
              <a:gd name="connsiteX467" fmla="*/ 1403763 w 3025238"/>
              <a:gd name="connsiteY467" fmla="*/ 322628 h 1848547"/>
              <a:gd name="connsiteX468" fmla="*/ 1403763 w 3025238"/>
              <a:gd name="connsiteY468" fmla="*/ 281643 h 1848547"/>
              <a:gd name="connsiteX469" fmla="*/ 1496343 w 3025238"/>
              <a:gd name="connsiteY469" fmla="*/ 281643 h 1848547"/>
              <a:gd name="connsiteX470" fmla="*/ 1496343 w 3025238"/>
              <a:gd name="connsiteY470" fmla="*/ 323086 h 1848547"/>
              <a:gd name="connsiteX471" fmla="*/ 1759579 w 3025238"/>
              <a:gd name="connsiteY471" fmla="*/ 323086 h 1848547"/>
              <a:gd name="connsiteX472" fmla="*/ 1759579 w 3025238"/>
              <a:gd name="connsiteY472" fmla="*/ 281948 h 1848547"/>
              <a:gd name="connsiteX473" fmla="*/ 1852464 w 3025238"/>
              <a:gd name="connsiteY473" fmla="*/ 281948 h 1848547"/>
              <a:gd name="connsiteX474" fmla="*/ 1852464 w 3025238"/>
              <a:gd name="connsiteY474" fmla="*/ 370101 h 1848547"/>
              <a:gd name="connsiteX475" fmla="*/ 1759961 w 3025238"/>
              <a:gd name="connsiteY475" fmla="*/ 370101 h 1848547"/>
              <a:gd name="connsiteX476" fmla="*/ 1759961 w 3025238"/>
              <a:gd name="connsiteY476" fmla="*/ 329116 h 1848547"/>
              <a:gd name="connsiteX477" fmla="*/ 1496724 w 3025238"/>
              <a:gd name="connsiteY477" fmla="*/ 329116 h 1848547"/>
              <a:gd name="connsiteX478" fmla="*/ 1496724 w 3025238"/>
              <a:gd name="connsiteY478" fmla="*/ 369567 h 1848547"/>
              <a:gd name="connsiteX479" fmla="*/ 1404144 w 3025238"/>
              <a:gd name="connsiteY479" fmla="*/ 369567 h 1848547"/>
              <a:gd name="connsiteX480" fmla="*/ 1404144 w 3025238"/>
              <a:gd name="connsiteY480" fmla="*/ 329116 h 1848547"/>
              <a:gd name="connsiteX481" fmla="*/ 1310649 w 3025238"/>
              <a:gd name="connsiteY481" fmla="*/ 329116 h 1848547"/>
              <a:gd name="connsiteX482" fmla="*/ 1310191 w 3025238"/>
              <a:gd name="connsiteY482" fmla="*/ 328581 h 1848547"/>
              <a:gd name="connsiteX483" fmla="*/ 979791 w 3025238"/>
              <a:gd name="connsiteY483" fmla="*/ 328581 h 1848547"/>
              <a:gd name="connsiteX484" fmla="*/ 979791 w 3025238"/>
              <a:gd name="connsiteY484" fmla="*/ 347509 h 1848547"/>
              <a:gd name="connsiteX485" fmla="*/ 933157 w 3025238"/>
              <a:gd name="connsiteY485" fmla="*/ 347509 h 1848547"/>
              <a:gd name="connsiteX486" fmla="*/ 933157 w 3025238"/>
              <a:gd name="connsiteY486" fmla="*/ 328581 h 1848547"/>
              <a:gd name="connsiteX487" fmla="*/ 463467 w 3025238"/>
              <a:gd name="connsiteY487" fmla="*/ 328581 h 1848547"/>
              <a:gd name="connsiteX488" fmla="*/ 363715 w 3025238"/>
              <a:gd name="connsiteY488" fmla="*/ 424901 h 1848547"/>
              <a:gd name="connsiteX489" fmla="*/ 363715 w 3025238"/>
              <a:gd name="connsiteY489" fmla="*/ 447798 h 1848547"/>
              <a:gd name="connsiteX490" fmla="*/ 339749 w 3025238"/>
              <a:gd name="connsiteY490" fmla="*/ 447798 h 1848547"/>
              <a:gd name="connsiteX491" fmla="*/ 236178 w 3025238"/>
              <a:gd name="connsiteY491" fmla="*/ 547933 h 1848547"/>
              <a:gd name="connsiteX492" fmla="*/ 19804 w 3025238"/>
              <a:gd name="connsiteY492" fmla="*/ 547933 h 1848547"/>
              <a:gd name="connsiteX493" fmla="*/ 19804 w 3025238"/>
              <a:gd name="connsiteY493" fmla="*/ 541751 h 1848547"/>
              <a:gd name="connsiteX494" fmla="*/ 233507 w 3025238"/>
              <a:gd name="connsiteY494" fmla="*/ 541751 h 1848547"/>
              <a:gd name="connsiteX495" fmla="*/ 333261 w 3025238"/>
              <a:gd name="connsiteY495" fmla="*/ 445355 h 1848547"/>
              <a:gd name="connsiteX496" fmla="*/ 333261 w 3025238"/>
              <a:gd name="connsiteY496" fmla="*/ 418719 h 1848547"/>
              <a:gd name="connsiteX497" fmla="*/ 360814 w 3025238"/>
              <a:gd name="connsiteY497" fmla="*/ 418719 h 1848547"/>
              <a:gd name="connsiteX498" fmla="*/ 460797 w 3025238"/>
              <a:gd name="connsiteY498" fmla="*/ 322094 h 1848547"/>
              <a:gd name="connsiteX499" fmla="*/ 755249 w 3025238"/>
              <a:gd name="connsiteY499" fmla="*/ 322094 h 1848547"/>
              <a:gd name="connsiteX500" fmla="*/ 648398 w 3025238"/>
              <a:gd name="connsiteY500" fmla="*/ 218447 h 1848547"/>
              <a:gd name="connsiteX501" fmla="*/ 407371 w 3025238"/>
              <a:gd name="connsiteY501" fmla="*/ 218447 h 1848547"/>
              <a:gd name="connsiteX502" fmla="*/ 407371 w 3025238"/>
              <a:gd name="connsiteY502" fmla="*/ 237452 h 1848547"/>
              <a:gd name="connsiteX503" fmla="*/ 361119 w 3025238"/>
              <a:gd name="connsiteY503" fmla="*/ 237452 h 1848547"/>
              <a:gd name="connsiteX504" fmla="*/ 361119 w 3025238"/>
              <a:gd name="connsiteY504" fmla="*/ 193338 h 1848547"/>
              <a:gd name="connsiteX505" fmla="*/ 407371 w 3025238"/>
              <a:gd name="connsiteY505" fmla="*/ 193338 h 1848547"/>
              <a:gd name="connsiteX506" fmla="*/ 407371 w 3025238"/>
              <a:gd name="connsiteY506" fmla="*/ 212572 h 1848547"/>
              <a:gd name="connsiteX507" fmla="*/ 706861 w 3025238"/>
              <a:gd name="connsiteY507" fmla="*/ 212572 h 1848547"/>
              <a:gd name="connsiteX508" fmla="*/ 820429 w 3025238"/>
              <a:gd name="connsiteY508" fmla="*/ 322323 h 1848547"/>
              <a:gd name="connsiteX509" fmla="*/ 933081 w 3025238"/>
              <a:gd name="connsiteY509" fmla="*/ 322323 h 1848547"/>
              <a:gd name="connsiteX510" fmla="*/ 933081 w 3025238"/>
              <a:gd name="connsiteY510" fmla="*/ 307821 h 1848547"/>
              <a:gd name="connsiteX511" fmla="*/ 727010 w 3025238"/>
              <a:gd name="connsiteY511" fmla="*/ 108849 h 1848547"/>
              <a:gd name="connsiteX512" fmla="*/ 309830 w 3025238"/>
              <a:gd name="connsiteY512" fmla="*/ 108849 h 1848547"/>
              <a:gd name="connsiteX513" fmla="*/ 309830 w 3025238"/>
              <a:gd name="connsiteY513" fmla="*/ 149834 h 1848547"/>
              <a:gd name="connsiteX514" fmla="*/ 221907 w 3025238"/>
              <a:gd name="connsiteY514" fmla="*/ 149834 h 1848547"/>
              <a:gd name="connsiteX515" fmla="*/ 111467 w 3025238"/>
              <a:gd name="connsiteY515" fmla="*/ 256686 h 1848547"/>
              <a:gd name="connsiteX516" fmla="*/ 0 w 3025238"/>
              <a:gd name="connsiteY516" fmla="*/ 256686 h 1848547"/>
              <a:gd name="connsiteX517" fmla="*/ 0 w 3025238"/>
              <a:gd name="connsiteY517" fmla="*/ 250580 h 1848547"/>
              <a:gd name="connsiteX518" fmla="*/ 108949 w 3025238"/>
              <a:gd name="connsiteY518" fmla="*/ 250580 h 1848547"/>
              <a:gd name="connsiteX519" fmla="*/ 217480 w 3025238"/>
              <a:gd name="connsiteY519" fmla="*/ 145560 h 1848547"/>
              <a:gd name="connsiteX520" fmla="*/ 217480 w 3025238"/>
              <a:gd name="connsiteY520" fmla="*/ 108925 h 1848547"/>
              <a:gd name="connsiteX521" fmla="*/ 20416 w 3025238"/>
              <a:gd name="connsiteY521" fmla="*/ 108925 h 1848547"/>
              <a:gd name="connsiteX522" fmla="*/ 20416 w 3025238"/>
              <a:gd name="connsiteY522" fmla="*/ 127929 h 1848547"/>
              <a:gd name="connsiteX523" fmla="*/ 0 w 3025238"/>
              <a:gd name="connsiteY523" fmla="*/ 127929 h 1848547"/>
              <a:gd name="connsiteX524" fmla="*/ 0 w 3025238"/>
              <a:gd name="connsiteY524" fmla="*/ 83433 h 1848547"/>
              <a:gd name="connsiteX525" fmla="*/ 21025 w 3025238"/>
              <a:gd name="connsiteY525" fmla="*/ 83433 h 1848547"/>
              <a:gd name="connsiteX526" fmla="*/ 21025 w 3025238"/>
              <a:gd name="connsiteY526" fmla="*/ 102362 h 1848547"/>
              <a:gd name="connsiteX527" fmla="*/ 218090 w 3025238"/>
              <a:gd name="connsiteY527" fmla="*/ 102362 h 1848547"/>
              <a:gd name="connsiteX528" fmla="*/ 218090 w 3025238"/>
              <a:gd name="connsiteY528" fmla="*/ 61452 h 1848547"/>
              <a:gd name="connsiteX529" fmla="*/ 310593 w 3025238"/>
              <a:gd name="connsiteY529" fmla="*/ 61452 h 1848547"/>
              <a:gd name="connsiteX530" fmla="*/ 310593 w 3025238"/>
              <a:gd name="connsiteY530" fmla="*/ 102438 h 1848547"/>
              <a:gd name="connsiteX531" fmla="*/ 730368 w 3025238"/>
              <a:gd name="connsiteY531" fmla="*/ 102438 h 1848547"/>
              <a:gd name="connsiteX532" fmla="*/ 937966 w 3025238"/>
              <a:gd name="connsiteY532" fmla="*/ 303090 h 1848547"/>
              <a:gd name="connsiteX533" fmla="*/ 979791 w 3025238"/>
              <a:gd name="connsiteY533" fmla="*/ 303090 h 1848547"/>
              <a:gd name="connsiteX534" fmla="*/ 979791 w 3025238"/>
              <a:gd name="connsiteY534" fmla="*/ 322094 h 1848547"/>
              <a:gd name="connsiteX535" fmla="*/ 1303399 w 3025238"/>
              <a:gd name="connsiteY535" fmla="*/ 322094 h 1848547"/>
              <a:gd name="connsiteX536" fmla="*/ 1118469 w 3025238"/>
              <a:gd name="connsiteY536" fmla="*/ 143270 h 1848547"/>
              <a:gd name="connsiteX537" fmla="*/ 943920 w 3025238"/>
              <a:gd name="connsiteY537" fmla="*/ 143270 h 1848547"/>
              <a:gd name="connsiteX538" fmla="*/ 943920 w 3025238"/>
              <a:gd name="connsiteY538" fmla="*/ 151818 h 1848547"/>
              <a:gd name="connsiteX539" fmla="*/ 919496 w 3025238"/>
              <a:gd name="connsiteY539" fmla="*/ 151818 h 1848547"/>
              <a:gd name="connsiteX540" fmla="*/ 919496 w 3025238"/>
              <a:gd name="connsiteY540" fmla="*/ 132891 h 1848547"/>
              <a:gd name="connsiteX541" fmla="*/ 832107 w 3025238"/>
              <a:gd name="connsiteY541" fmla="*/ 48936 h 1848547"/>
              <a:gd name="connsiteX542" fmla="*/ 2319674 w 3025238"/>
              <a:gd name="connsiteY542" fmla="*/ 0 h 1848547"/>
              <a:gd name="connsiteX543" fmla="*/ 2328614 w 3025238"/>
              <a:gd name="connsiteY543" fmla="*/ 0 h 1848547"/>
              <a:gd name="connsiteX544" fmla="*/ 2185688 w 3025238"/>
              <a:gd name="connsiteY544" fmla="*/ 138080 h 1848547"/>
              <a:gd name="connsiteX545" fmla="*/ 2254379 w 3025238"/>
              <a:gd name="connsiteY545" fmla="*/ 138080 h 1848547"/>
              <a:gd name="connsiteX546" fmla="*/ 2397611 w 3025238"/>
              <a:gd name="connsiteY546" fmla="*/ 0 h 1848547"/>
              <a:gd name="connsiteX547" fmla="*/ 2405977 w 3025238"/>
              <a:gd name="connsiteY547" fmla="*/ 0 h 1848547"/>
              <a:gd name="connsiteX548" fmla="*/ 2258271 w 3025238"/>
              <a:gd name="connsiteY548" fmla="*/ 142965 h 1848547"/>
              <a:gd name="connsiteX549" fmla="*/ 2257355 w 3025238"/>
              <a:gd name="connsiteY549" fmla="*/ 143881 h 1848547"/>
              <a:gd name="connsiteX550" fmla="*/ 1593883 w 3025238"/>
              <a:gd name="connsiteY550" fmla="*/ 143881 h 1848547"/>
              <a:gd name="connsiteX551" fmla="*/ 1593883 w 3025238"/>
              <a:gd name="connsiteY551" fmla="*/ 184866 h 1848547"/>
              <a:gd name="connsiteX552" fmla="*/ 1501380 w 3025238"/>
              <a:gd name="connsiteY552" fmla="*/ 184866 h 1848547"/>
              <a:gd name="connsiteX553" fmla="*/ 1501380 w 3025238"/>
              <a:gd name="connsiteY553" fmla="*/ 96790 h 1848547"/>
              <a:gd name="connsiteX554" fmla="*/ 1593883 w 3025238"/>
              <a:gd name="connsiteY554" fmla="*/ 96790 h 1848547"/>
              <a:gd name="connsiteX555" fmla="*/ 1593883 w 3025238"/>
              <a:gd name="connsiteY555" fmla="*/ 137775 h 1848547"/>
              <a:gd name="connsiteX556" fmla="*/ 2177064 w 3025238"/>
              <a:gd name="connsiteY556" fmla="*/ 137775 h 1848547"/>
              <a:gd name="connsiteX557" fmla="*/ 1083332 w 3025238"/>
              <a:gd name="connsiteY557" fmla="*/ 0 h 1848547"/>
              <a:gd name="connsiteX558" fmla="*/ 1092340 w 3025238"/>
              <a:gd name="connsiteY558" fmla="*/ 0 h 1848547"/>
              <a:gd name="connsiteX559" fmla="*/ 1062269 w 3025238"/>
              <a:gd name="connsiteY559" fmla="*/ 29060 h 1848547"/>
              <a:gd name="connsiteX560" fmla="*/ 825135 w 3025238"/>
              <a:gd name="connsiteY560" fmla="*/ 29060 h 1848547"/>
              <a:gd name="connsiteX561" fmla="*/ 825135 w 3025238"/>
              <a:gd name="connsiteY561" fmla="*/ 37608 h 1848547"/>
              <a:gd name="connsiteX562" fmla="*/ 800711 w 3025238"/>
              <a:gd name="connsiteY562" fmla="*/ 37608 h 1848547"/>
              <a:gd name="connsiteX563" fmla="*/ 800711 w 3025238"/>
              <a:gd name="connsiteY563" fmla="*/ 14330 h 1848547"/>
              <a:gd name="connsiteX564" fmla="*/ 825135 w 3025238"/>
              <a:gd name="connsiteY564" fmla="*/ 14330 h 1848547"/>
              <a:gd name="connsiteX565" fmla="*/ 825135 w 3025238"/>
              <a:gd name="connsiteY565" fmla="*/ 22954 h 1848547"/>
              <a:gd name="connsiteX566" fmla="*/ 1059598 w 3025238"/>
              <a:gd name="connsiteY566" fmla="*/ 22954 h 1848547"/>
              <a:gd name="connsiteX567" fmla="*/ 780749 w 3025238"/>
              <a:gd name="connsiteY567" fmla="*/ 0 h 1848547"/>
              <a:gd name="connsiteX568" fmla="*/ 789881 w 3025238"/>
              <a:gd name="connsiteY568" fmla="*/ 0 h 1848547"/>
              <a:gd name="connsiteX569" fmla="*/ 790052 w 3025238"/>
              <a:gd name="connsiteY569" fmla="*/ 165 h 1848547"/>
              <a:gd name="connsiteX570" fmla="*/ 785473 w 3025238"/>
              <a:gd name="connsiteY570" fmla="*/ 4516 h 1848547"/>
            </a:gdLst>
            <a:ahLst/>
            <a:cxnLst/>
            <a:rect l="l" t="t" r="r" b="b"/>
            <a:pathLst>
              <a:path w="3025238" h="1848547">
                <a:moveTo>
                  <a:pt x="362416" y="1622175"/>
                </a:moveTo>
                <a:lnTo>
                  <a:pt x="548109" y="1801456"/>
                </a:lnTo>
                <a:lnTo>
                  <a:pt x="605809" y="1801456"/>
                </a:lnTo>
                <a:lnTo>
                  <a:pt x="420268" y="1622175"/>
                </a:lnTo>
                <a:close/>
                <a:moveTo>
                  <a:pt x="768121" y="1605428"/>
                </a:moveTo>
                <a:lnTo>
                  <a:pt x="798650" y="1605428"/>
                </a:lnTo>
                <a:lnTo>
                  <a:pt x="798650" y="1634507"/>
                </a:lnTo>
                <a:lnTo>
                  <a:pt x="768121" y="1634507"/>
                </a:lnTo>
                <a:close/>
                <a:moveTo>
                  <a:pt x="746015" y="1584852"/>
                </a:moveTo>
                <a:lnTo>
                  <a:pt x="746015" y="1654306"/>
                </a:lnTo>
                <a:lnTo>
                  <a:pt x="818903" y="1654306"/>
                </a:lnTo>
                <a:lnTo>
                  <a:pt x="818903" y="1584852"/>
                </a:lnTo>
                <a:close/>
                <a:moveTo>
                  <a:pt x="71550" y="1523413"/>
                </a:moveTo>
                <a:lnTo>
                  <a:pt x="158635" y="1607062"/>
                </a:lnTo>
                <a:lnTo>
                  <a:pt x="178479" y="1607062"/>
                </a:lnTo>
                <a:lnTo>
                  <a:pt x="178479" y="1615686"/>
                </a:lnTo>
                <a:lnTo>
                  <a:pt x="597414" y="1616450"/>
                </a:lnTo>
                <a:lnTo>
                  <a:pt x="597414" y="1575540"/>
                </a:lnTo>
                <a:lnTo>
                  <a:pt x="689993" y="1575540"/>
                </a:lnTo>
                <a:lnTo>
                  <a:pt x="689993" y="1663388"/>
                </a:lnTo>
                <a:lnTo>
                  <a:pt x="597414" y="1663388"/>
                </a:lnTo>
                <a:lnTo>
                  <a:pt x="597414" y="1622327"/>
                </a:lnTo>
                <a:lnTo>
                  <a:pt x="429046" y="1622327"/>
                </a:lnTo>
                <a:lnTo>
                  <a:pt x="614357" y="1801456"/>
                </a:lnTo>
                <a:lnTo>
                  <a:pt x="994063" y="1801456"/>
                </a:lnTo>
                <a:lnTo>
                  <a:pt x="994063" y="1760471"/>
                </a:lnTo>
                <a:lnTo>
                  <a:pt x="1086642" y="1760471"/>
                </a:lnTo>
                <a:lnTo>
                  <a:pt x="1086642" y="1848547"/>
                </a:lnTo>
                <a:lnTo>
                  <a:pt x="994368" y="1848547"/>
                </a:lnTo>
                <a:lnTo>
                  <a:pt x="994368" y="1807562"/>
                </a:lnTo>
                <a:lnTo>
                  <a:pt x="545133" y="1807562"/>
                </a:lnTo>
                <a:lnTo>
                  <a:pt x="353334" y="1622175"/>
                </a:lnTo>
                <a:lnTo>
                  <a:pt x="178784" y="1622175"/>
                </a:lnTo>
                <a:lnTo>
                  <a:pt x="178784" y="1630646"/>
                </a:lnTo>
                <a:lnTo>
                  <a:pt x="154360" y="1630646"/>
                </a:lnTo>
                <a:lnTo>
                  <a:pt x="154360" y="1611718"/>
                </a:lnTo>
                <a:lnTo>
                  <a:pt x="66972" y="1527763"/>
                </a:lnTo>
                <a:close/>
                <a:moveTo>
                  <a:pt x="0" y="1454882"/>
                </a:moveTo>
                <a:lnTo>
                  <a:pt x="24918" y="1478841"/>
                </a:lnTo>
                <a:lnTo>
                  <a:pt x="20339" y="1483191"/>
                </a:lnTo>
                <a:lnTo>
                  <a:pt x="0" y="1463775"/>
                </a:lnTo>
                <a:close/>
                <a:moveTo>
                  <a:pt x="1607774" y="1436023"/>
                </a:moveTo>
                <a:lnTo>
                  <a:pt x="1421012" y="1616526"/>
                </a:lnTo>
                <a:lnTo>
                  <a:pt x="1489473" y="1616526"/>
                </a:lnTo>
                <a:lnTo>
                  <a:pt x="1637768" y="1473269"/>
                </a:lnTo>
                <a:lnTo>
                  <a:pt x="1637768" y="1436023"/>
                </a:lnTo>
                <a:close/>
                <a:moveTo>
                  <a:pt x="1047843" y="1421720"/>
                </a:moveTo>
                <a:lnTo>
                  <a:pt x="1072267" y="1421720"/>
                </a:lnTo>
                <a:lnTo>
                  <a:pt x="1072267" y="1444998"/>
                </a:lnTo>
                <a:lnTo>
                  <a:pt x="1047843" y="1444998"/>
                </a:lnTo>
                <a:close/>
                <a:moveTo>
                  <a:pt x="1245825" y="1286476"/>
                </a:moveTo>
                <a:lnTo>
                  <a:pt x="1276354" y="1286476"/>
                </a:lnTo>
                <a:lnTo>
                  <a:pt x="1276354" y="1315555"/>
                </a:lnTo>
                <a:lnTo>
                  <a:pt x="1245825" y="1315555"/>
                </a:lnTo>
                <a:close/>
                <a:moveTo>
                  <a:pt x="621199" y="1284949"/>
                </a:moveTo>
                <a:lnTo>
                  <a:pt x="667528" y="1284949"/>
                </a:lnTo>
                <a:lnTo>
                  <a:pt x="667528" y="1328987"/>
                </a:lnTo>
                <a:lnTo>
                  <a:pt x="621199" y="1328987"/>
                </a:lnTo>
                <a:lnTo>
                  <a:pt x="621199" y="1310059"/>
                </a:lnTo>
                <a:lnTo>
                  <a:pt x="501449" y="1310059"/>
                </a:lnTo>
                <a:lnTo>
                  <a:pt x="297134" y="1507506"/>
                </a:lnTo>
                <a:lnTo>
                  <a:pt x="59999" y="1507506"/>
                </a:lnTo>
                <a:lnTo>
                  <a:pt x="59999" y="1516130"/>
                </a:lnTo>
                <a:lnTo>
                  <a:pt x="35576" y="1516130"/>
                </a:lnTo>
                <a:lnTo>
                  <a:pt x="35576" y="1492852"/>
                </a:lnTo>
                <a:lnTo>
                  <a:pt x="59999" y="1492852"/>
                </a:lnTo>
                <a:lnTo>
                  <a:pt x="59999" y="1501400"/>
                </a:lnTo>
                <a:lnTo>
                  <a:pt x="294386" y="1501400"/>
                </a:lnTo>
                <a:lnTo>
                  <a:pt x="498702" y="1303877"/>
                </a:lnTo>
                <a:lnTo>
                  <a:pt x="621199" y="1303877"/>
                </a:lnTo>
                <a:close/>
                <a:moveTo>
                  <a:pt x="1224024" y="1266129"/>
                </a:moveTo>
                <a:lnTo>
                  <a:pt x="1224024" y="1335582"/>
                </a:lnTo>
                <a:lnTo>
                  <a:pt x="1296988" y="1335582"/>
                </a:lnTo>
                <a:lnTo>
                  <a:pt x="1296988" y="1266129"/>
                </a:lnTo>
                <a:close/>
                <a:moveTo>
                  <a:pt x="107881" y="1237584"/>
                </a:moveTo>
                <a:lnTo>
                  <a:pt x="138410" y="1237584"/>
                </a:lnTo>
                <a:lnTo>
                  <a:pt x="138410" y="1266664"/>
                </a:lnTo>
                <a:lnTo>
                  <a:pt x="107881" y="1266664"/>
                </a:lnTo>
                <a:lnTo>
                  <a:pt x="107881" y="1255215"/>
                </a:lnTo>
                <a:lnTo>
                  <a:pt x="0" y="1255215"/>
                </a:lnTo>
                <a:lnTo>
                  <a:pt x="0" y="1249109"/>
                </a:lnTo>
                <a:lnTo>
                  <a:pt x="107881" y="1249109"/>
                </a:lnTo>
                <a:close/>
                <a:moveTo>
                  <a:pt x="972006" y="1207666"/>
                </a:moveTo>
                <a:lnTo>
                  <a:pt x="739985" y="1429765"/>
                </a:lnTo>
                <a:lnTo>
                  <a:pt x="808675" y="1429765"/>
                </a:lnTo>
                <a:lnTo>
                  <a:pt x="1040696" y="1207666"/>
                </a:lnTo>
                <a:close/>
                <a:moveTo>
                  <a:pt x="439121" y="1182861"/>
                </a:moveTo>
                <a:lnTo>
                  <a:pt x="218243" y="1396565"/>
                </a:lnTo>
                <a:lnTo>
                  <a:pt x="267319" y="1396565"/>
                </a:lnTo>
                <a:lnTo>
                  <a:pt x="488273" y="1182861"/>
                </a:lnTo>
                <a:close/>
                <a:moveTo>
                  <a:pt x="2573484" y="1169275"/>
                </a:moveTo>
                <a:lnTo>
                  <a:pt x="2665987" y="1169275"/>
                </a:lnTo>
                <a:lnTo>
                  <a:pt x="2665987" y="1257123"/>
                </a:lnTo>
                <a:lnTo>
                  <a:pt x="2573484" y="1257123"/>
                </a:lnTo>
                <a:lnTo>
                  <a:pt x="2573484" y="1216138"/>
                </a:lnTo>
                <a:lnTo>
                  <a:pt x="2380845" y="1216138"/>
                </a:lnTo>
                <a:lnTo>
                  <a:pt x="2380845" y="1234989"/>
                </a:lnTo>
                <a:lnTo>
                  <a:pt x="2334594" y="1234989"/>
                </a:lnTo>
                <a:lnTo>
                  <a:pt x="2334594" y="1216061"/>
                </a:lnTo>
                <a:lnTo>
                  <a:pt x="2194619" y="1216061"/>
                </a:lnTo>
                <a:lnTo>
                  <a:pt x="1967329" y="1435794"/>
                </a:lnTo>
                <a:lnTo>
                  <a:pt x="1730271" y="1435794"/>
                </a:lnTo>
                <a:lnTo>
                  <a:pt x="1730271" y="1476779"/>
                </a:lnTo>
                <a:lnTo>
                  <a:pt x="1642958" y="1476779"/>
                </a:lnTo>
                <a:lnTo>
                  <a:pt x="1493137" y="1621792"/>
                </a:lnTo>
                <a:lnTo>
                  <a:pt x="1492221" y="1622709"/>
                </a:lnTo>
                <a:lnTo>
                  <a:pt x="828747" y="1622709"/>
                </a:lnTo>
                <a:lnTo>
                  <a:pt x="828595" y="1663694"/>
                </a:lnTo>
                <a:lnTo>
                  <a:pt x="736017" y="1663694"/>
                </a:lnTo>
                <a:lnTo>
                  <a:pt x="736017" y="1575541"/>
                </a:lnTo>
                <a:lnTo>
                  <a:pt x="828595" y="1575541"/>
                </a:lnTo>
                <a:lnTo>
                  <a:pt x="828595" y="1616374"/>
                </a:lnTo>
                <a:lnTo>
                  <a:pt x="1411777" y="1616374"/>
                </a:lnTo>
                <a:lnTo>
                  <a:pt x="1598538" y="1435870"/>
                </a:lnTo>
                <a:lnTo>
                  <a:pt x="1086643" y="1435870"/>
                </a:lnTo>
                <a:lnTo>
                  <a:pt x="1086643" y="1429765"/>
                </a:lnTo>
                <a:lnTo>
                  <a:pt x="1637463" y="1429765"/>
                </a:lnTo>
                <a:lnTo>
                  <a:pt x="1637463" y="1388779"/>
                </a:lnTo>
                <a:lnTo>
                  <a:pt x="1729966" y="1388779"/>
                </a:lnTo>
                <a:lnTo>
                  <a:pt x="1729966" y="1429765"/>
                </a:lnTo>
                <a:lnTo>
                  <a:pt x="1964353" y="1429765"/>
                </a:lnTo>
                <a:lnTo>
                  <a:pt x="2191947" y="1210184"/>
                </a:lnTo>
                <a:lnTo>
                  <a:pt x="2334594" y="1210184"/>
                </a:lnTo>
                <a:lnTo>
                  <a:pt x="2334594" y="1191256"/>
                </a:lnTo>
                <a:lnTo>
                  <a:pt x="2380845" y="1191256"/>
                </a:lnTo>
                <a:lnTo>
                  <a:pt x="2380845" y="1210261"/>
                </a:lnTo>
                <a:lnTo>
                  <a:pt x="2573484" y="1210261"/>
                </a:lnTo>
                <a:close/>
                <a:moveTo>
                  <a:pt x="606955" y="1145234"/>
                </a:moveTo>
                <a:lnTo>
                  <a:pt x="606955" y="1214688"/>
                </a:lnTo>
                <a:lnTo>
                  <a:pt x="679918" y="1214688"/>
                </a:lnTo>
                <a:lnTo>
                  <a:pt x="679918" y="1145234"/>
                </a:lnTo>
                <a:close/>
                <a:moveTo>
                  <a:pt x="597262" y="1136228"/>
                </a:moveTo>
                <a:lnTo>
                  <a:pt x="689765" y="1136228"/>
                </a:lnTo>
                <a:lnTo>
                  <a:pt x="689765" y="1223847"/>
                </a:lnTo>
                <a:lnTo>
                  <a:pt x="597109" y="1223847"/>
                </a:lnTo>
                <a:lnTo>
                  <a:pt x="597109" y="1182861"/>
                </a:lnTo>
                <a:lnTo>
                  <a:pt x="497280" y="1182861"/>
                </a:lnTo>
                <a:lnTo>
                  <a:pt x="269990" y="1402518"/>
                </a:lnTo>
                <a:lnTo>
                  <a:pt x="0" y="1402518"/>
                </a:lnTo>
                <a:lnTo>
                  <a:pt x="0" y="1396870"/>
                </a:lnTo>
                <a:lnTo>
                  <a:pt x="208932" y="1396870"/>
                </a:lnTo>
                <a:lnTo>
                  <a:pt x="436526" y="1177213"/>
                </a:lnTo>
                <a:lnTo>
                  <a:pt x="597262" y="1177213"/>
                </a:lnTo>
                <a:close/>
                <a:moveTo>
                  <a:pt x="1411320" y="1096769"/>
                </a:moveTo>
                <a:lnTo>
                  <a:pt x="1505654" y="1188356"/>
                </a:lnTo>
                <a:lnTo>
                  <a:pt x="1543815" y="1188356"/>
                </a:lnTo>
                <a:lnTo>
                  <a:pt x="1449481" y="1096769"/>
                </a:lnTo>
                <a:close/>
                <a:moveTo>
                  <a:pt x="2964917" y="1066972"/>
                </a:moveTo>
                <a:lnTo>
                  <a:pt x="2995446" y="1066972"/>
                </a:lnTo>
                <a:lnTo>
                  <a:pt x="2995446" y="1096051"/>
                </a:lnTo>
                <a:lnTo>
                  <a:pt x="2964917" y="1096051"/>
                </a:lnTo>
                <a:close/>
                <a:moveTo>
                  <a:pt x="2605437" y="1066972"/>
                </a:moveTo>
                <a:lnTo>
                  <a:pt x="2635966" y="1066972"/>
                </a:lnTo>
                <a:lnTo>
                  <a:pt x="2635966" y="1096051"/>
                </a:lnTo>
                <a:lnTo>
                  <a:pt x="2605437" y="1096051"/>
                </a:lnTo>
                <a:close/>
                <a:moveTo>
                  <a:pt x="2942809" y="1046091"/>
                </a:moveTo>
                <a:lnTo>
                  <a:pt x="2942809" y="1115544"/>
                </a:lnTo>
                <a:lnTo>
                  <a:pt x="3015697" y="1115544"/>
                </a:lnTo>
                <a:lnTo>
                  <a:pt x="3015697" y="1046091"/>
                </a:lnTo>
                <a:close/>
                <a:moveTo>
                  <a:pt x="2932658" y="1037085"/>
                </a:moveTo>
                <a:lnTo>
                  <a:pt x="3025238" y="1037085"/>
                </a:lnTo>
                <a:lnTo>
                  <a:pt x="3025238" y="1125237"/>
                </a:lnTo>
                <a:lnTo>
                  <a:pt x="2932964" y="1125237"/>
                </a:lnTo>
                <a:lnTo>
                  <a:pt x="2932964" y="1084252"/>
                </a:lnTo>
                <a:lnTo>
                  <a:pt x="2648662" y="1084252"/>
                </a:lnTo>
                <a:lnTo>
                  <a:pt x="2648357" y="1078070"/>
                </a:lnTo>
                <a:lnTo>
                  <a:pt x="2932658" y="1078070"/>
                </a:lnTo>
                <a:close/>
                <a:moveTo>
                  <a:pt x="0" y="983659"/>
                </a:moveTo>
                <a:lnTo>
                  <a:pt x="11103" y="983659"/>
                </a:lnTo>
                <a:lnTo>
                  <a:pt x="11103" y="989765"/>
                </a:lnTo>
                <a:lnTo>
                  <a:pt x="0" y="989765"/>
                </a:lnTo>
                <a:close/>
                <a:moveTo>
                  <a:pt x="29928" y="972561"/>
                </a:moveTo>
                <a:lnTo>
                  <a:pt x="60458" y="972561"/>
                </a:lnTo>
                <a:lnTo>
                  <a:pt x="60458" y="1001640"/>
                </a:lnTo>
                <a:lnTo>
                  <a:pt x="29928" y="1001640"/>
                </a:lnTo>
                <a:close/>
                <a:moveTo>
                  <a:pt x="1006886" y="963204"/>
                </a:moveTo>
                <a:lnTo>
                  <a:pt x="1006886" y="1032658"/>
                </a:lnTo>
                <a:lnTo>
                  <a:pt x="1079849" y="1032658"/>
                </a:lnTo>
                <a:lnTo>
                  <a:pt x="1079849" y="963204"/>
                </a:lnTo>
                <a:close/>
                <a:moveTo>
                  <a:pt x="997346" y="953587"/>
                </a:moveTo>
                <a:lnTo>
                  <a:pt x="1089849" y="953587"/>
                </a:lnTo>
                <a:lnTo>
                  <a:pt x="1089849" y="1037542"/>
                </a:lnTo>
                <a:lnTo>
                  <a:pt x="1145869" y="1090968"/>
                </a:lnTo>
                <a:lnTo>
                  <a:pt x="1452609" y="1090968"/>
                </a:lnTo>
                <a:lnTo>
                  <a:pt x="1553279" y="1188280"/>
                </a:lnTo>
                <a:lnTo>
                  <a:pt x="1826209" y="1188280"/>
                </a:lnTo>
                <a:lnTo>
                  <a:pt x="1826209" y="1176831"/>
                </a:lnTo>
                <a:lnTo>
                  <a:pt x="1856738" y="1176831"/>
                </a:lnTo>
                <a:lnTo>
                  <a:pt x="1856738" y="1205910"/>
                </a:lnTo>
                <a:lnTo>
                  <a:pt x="1826209" y="1205910"/>
                </a:lnTo>
                <a:lnTo>
                  <a:pt x="1826209" y="1194462"/>
                </a:lnTo>
                <a:lnTo>
                  <a:pt x="1504509" y="1194462"/>
                </a:lnTo>
                <a:lnTo>
                  <a:pt x="1503134" y="1194462"/>
                </a:lnTo>
                <a:lnTo>
                  <a:pt x="1402465" y="1097150"/>
                </a:lnTo>
                <a:lnTo>
                  <a:pt x="1142969" y="1097150"/>
                </a:lnTo>
                <a:lnTo>
                  <a:pt x="1085268" y="1041740"/>
                </a:lnTo>
                <a:lnTo>
                  <a:pt x="997346" y="1041740"/>
                </a:lnTo>
                <a:close/>
                <a:moveTo>
                  <a:pt x="1410938" y="864977"/>
                </a:moveTo>
                <a:lnTo>
                  <a:pt x="1632273" y="1078680"/>
                </a:lnTo>
                <a:lnTo>
                  <a:pt x="1722334" y="1078680"/>
                </a:lnTo>
                <a:lnTo>
                  <a:pt x="1500998" y="864977"/>
                </a:lnTo>
                <a:close/>
                <a:moveTo>
                  <a:pt x="797685" y="850628"/>
                </a:moveTo>
                <a:lnTo>
                  <a:pt x="822108" y="850628"/>
                </a:lnTo>
                <a:lnTo>
                  <a:pt x="822108" y="873525"/>
                </a:lnTo>
                <a:lnTo>
                  <a:pt x="797685" y="873525"/>
                </a:lnTo>
                <a:lnTo>
                  <a:pt x="797685" y="864977"/>
                </a:lnTo>
                <a:lnTo>
                  <a:pt x="680758" y="864977"/>
                </a:lnTo>
                <a:lnTo>
                  <a:pt x="546201" y="994725"/>
                </a:lnTo>
                <a:lnTo>
                  <a:pt x="863322" y="994725"/>
                </a:lnTo>
                <a:lnTo>
                  <a:pt x="863322" y="953816"/>
                </a:lnTo>
                <a:lnTo>
                  <a:pt x="955825" y="953816"/>
                </a:lnTo>
                <a:lnTo>
                  <a:pt x="955825" y="1041588"/>
                </a:lnTo>
                <a:lnTo>
                  <a:pt x="912779" y="1041588"/>
                </a:lnTo>
                <a:lnTo>
                  <a:pt x="912779" y="1178969"/>
                </a:lnTo>
                <a:lnTo>
                  <a:pt x="689765" y="1392672"/>
                </a:lnTo>
                <a:lnTo>
                  <a:pt x="689765" y="1429765"/>
                </a:lnTo>
                <a:lnTo>
                  <a:pt x="730903" y="1429765"/>
                </a:lnTo>
                <a:lnTo>
                  <a:pt x="969258" y="1201559"/>
                </a:lnTo>
                <a:lnTo>
                  <a:pt x="1161210" y="1201559"/>
                </a:lnTo>
                <a:lnTo>
                  <a:pt x="1219215" y="1256818"/>
                </a:lnTo>
                <a:lnTo>
                  <a:pt x="1307063" y="1256818"/>
                </a:lnTo>
                <a:lnTo>
                  <a:pt x="1307063" y="1344971"/>
                </a:lnTo>
                <a:lnTo>
                  <a:pt x="1214559" y="1344971"/>
                </a:lnTo>
                <a:lnTo>
                  <a:pt x="1214559" y="1303833"/>
                </a:lnTo>
                <a:lnTo>
                  <a:pt x="1071378" y="1303833"/>
                </a:lnTo>
                <a:lnTo>
                  <a:pt x="1071378" y="1312381"/>
                </a:lnTo>
                <a:lnTo>
                  <a:pt x="1046955" y="1312381"/>
                </a:lnTo>
                <a:lnTo>
                  <a:pt x="1046955" y="1289102"/>
                </a:lnTo>
                <a:lnTo>
                  <a:pt x="1071378" y="1289102"/>
                </a:lnTo>
                <a:lnTo>
                  <a:pt x="1071378" y="1297650"/>
                </a:lnTo>
                <a:lnTo>
                  <a:pt x="1214865" y="1297650"/>
                </a:lnTo>
                <a:lnTo>
                  <a:pt x="1214865" y="1261092"/>
                </a:lnTo>
                <a:lnTo>
                  <a:pt x="1158844" y="1207666"/>
                </a:lnTo>
                <a:lnTo>
                  <a:pt x="1049931" y="1207666"/>
                </a:lnTo>
                <a:lnTo>
                  <a:pt x="817835" y="1429765"/>
                </a:lnTo>
                <a:lnTo>
                  <a:pt x="1031538" y="1429765"/>
                </a:lnTo>
                <a:lnTo>
                  <a:pt x="1031538" y="1436023"/>
                </a:lnTo>
                <a:lnTo>
                  <a:pt x="689765" y="1436023"/>
                </a:lnTo>
                <a:lnTo>
                  <a:pt x="689765" y="1477085"/>
                </a:lnTo>
                <a:lnTo>
                  <a:pt x="597491" y="1477085"/>
                </a:lnTo>
                <a:lnTo>
                  <a:pt x="597491" y="1389314"/>
                </a:lnTo>
                <a:lnTo>
                  <a:pt x="684880" y="1389314"/>
                </a:lnTo>
                <a:lnTo>
                  <a:pt x="906216" y="1177137"/>
                </a:lnTo>
                <a:lnTo>
                  <a:pt x="906216" y="1042351"/>
                </a:lnTo>
                <a:lnTo>
                  <a:pt x="863246" y="1042351"/>
                </a:lnTo>
                <a:lnTo>
                  <a:pt x="863246" y="1001366"/>
                </a:lnTo>
                <a:lnTo>
                  <a:pt x="416682" y="1001366"/>
                </a:lnTo>
                <a:lnTo>
                  <a:pt x="306091" y="1108217"/>
                </a:lnTo>
                <a:lnTo>
                  <a:pt x="306091" y="1148210"/>
                </a:lnTo>
                <a:lnTo>
                  <a:pt x="259839" y="1148210"/>
                </a:lnTo>
                <a:lnTo>
                  <a:pt x="259839" y="1129282"/>
                </a:lnTo>
                <a:lnTo>
                  <a:pt x="0" y="1129282"/>
                </a:lnTo>
                <a:lnTo>
                  <a:pt x="0" y="1122642"/>
                </a:lnTo>
                <a:lnTo>
                  <a:pt x="259915" y="1122642"/>
                </a:lnTo>
                <a:lnTo>
                  <a:pt x="259915" y="1103714"/>
                </a:lnTo>
                <a:lnTo>
                  <a:pt x="301282" y="1103714"/>
                </a:lnTo>
                <a:lnTo>
                  <a:pt x="414087" y="994725"/>
                </a:lnTo>
                <a:lnTo>
                  <a:pt x="537119" y="994725"/>
                </a:lnTo>
                <a:lnTo>
                  <a:pt x="678011" y="859176"/>
                </a:lnTo>
                <a:lnTo>
                  <a:pt x="797685" y="859176"/>
                </a:lnTo>
                <a:close/>
                <a:moveTo>
                  <a:pt x="409355" y="820634"/>
                </a:moveTo>
                <a:lnTo>
                  <a:pt x="239460" y="983659"/>
                </a:lnTo>
                <a:lnTo>
                  <a:pt x="284033" y="983659"/>
                </a:lnTo>
                <a:lnTo>
                  <a:pt x="454003" y="820634"/>
                </a:lnTo>
                <a:close/>
                <a:moveTo>
                  <a:pt x="863017" y="817657"/>
                </a:moveTo>
                <a:lnTo>
                  <a:pt x="955520" y="817657"/>
                </a:lnTo>
                <a:lnTo>
                  <a:pt x="955520" y="858490"/>
                </a:lnTo>
                <a:lnTo>
                  <a:pt x="1503899" y="858490"/>
                </a:lnTo>
                <a:lnTo>
                  <a:pt x="1731187" y="1078146"/>
                </a:lnTo>
                <a:lnTo>
                  <a:pt x="2101734" y="1078146"/>
                </a:lnTo>
                <a:lnTo>
                  <a:pt x="2101734" y="1059371"/>
                </a:lnTo>
                <a:lnTo>
                  <a:pt x="2148214" y="1059371"/>
                </a:lnTo>
                <a:lnTo>
                  <a:pt x="2148214" y="1078070"/>
                </a:lnTo>
                <a:lnTo>
                  <a:pt x="2592641" y="1078070"/>
                </a:lnTo>
                <a:lnTo>
                  <a:pt x="2592641" y="1084252"/>
                </a:lnTo>
                <a:lnTo>
                  <a:pt x="2148214" y="1084252"/>
                </a:lnTo>
                <a:lnTo>
                  <a:pt x="2148214" y="1103409"/>
                </a:lnTo>
                <a:lnTo>
                  <a:pt x="2107152" y="1103409"/>
                </a:lnTo>
                <a:lnTo>
                  <a:pt x="1899632" y="1303909"/>
                </a:lnTo>
                <a:lnTo>
                  <a:pt x="1450396" y="1303909"/>
                </a:lnTo>
                <a:lnTo>
                  <a:pt x="1450396" y="1344894"/>
                </a:lnTo>
                <a:lnTo>
                  <a:pt x="1357664" y="1345504"/>
                </a:lnTo>
                <a:lnTo>
                  <a:pt x="1357664" y="1257428"/>
                </a:lnTo>
                <a:lnTo>
                  <a:pt x="1450167" y="1257428"/>
                </a:lnTo>
                <a:lnTo>
                  <a:pt x="1450167" y="1298413"/>
                </a:lnTo>
                <a:lnTo>
                  <a:pt x="1896731" y="1298413"/>
                </a:lnTo>
                <a:lnTo>
                  <a:pt x="2101734" y="1099974"/>
                </a:lnTo>
                <a:lnTo>
                  <a:pt x="2101734" y="1084710"/>
                </a:lnTo>
                <a:lnTo>
                  <a:pt x="1629373" y="1084710"/>
                </a:lnTo>
                <a:lnTo>
                  <a:pt x="1402083" y="864977"/>
                </a:lnTo>
                <a:lnTo>
                  <a:pt x="955520" y="864977"/>
                </a:lnTo>
                <a:lnTo>
                  <a:pt x="955520" y="905734"/>
                </a:lnTo>
                <a:lnTo>
                  <a:pt x="863017" y="905734"/>
                </a:lnTo>
                <a:close/>
                <a:moveTo>
                  <a:pt x="1829186" y="659364"/>
                </a:moveTo>
                <a:lnTo>
                  <a:pt x="1829186" y="728817"/>
                </a:lnTo>
                <a:lnTo>
                  <a:pt x="1902150" y="728817"/>
                </a:lnTo>
                <a:lnTo>
                  <a:pt x="1902150" y="659364"/>
                </a:lnTo>
                <a:close/>
                <a:moveTo>
                  <a:pt x="7821" y="655319"/>
                </a:moveTo>
                <a:lnTo>
                  <a:pt x="7821" y="724849"/>
                </a:lnTo>
                <a:lnTo>
                  <a:pt x="80709" y="724849"/>
                </a:lnTo>
                <a:lnTo>
                  <a:pt x="80709" y="655319"/>
                </a:lnTo>
                <a:close/>
                <a:moveTo>
                  <a:pt x="1577321" y="600977"/>
                </a:moveTo>
                <a:lnTo>
                  <a:pt x="1450549" y="724468"/>
                </a:lnTo>
                <a:lnTo>
                  <a:pt x="1501761" y="724468"/>
                </a:lnTo>
                <a:lnTo>
                  <a:pt x="1628610" y="600977"/>
                </a:lnTo>
                <a:close/>
                <a:moveTo>
                  <a:pt x="1123709" y="583849"/>
                </a:moveTo>
                <a:lnTo>
                  <a:pt x="1154238" y="583849"/>
                </a:lnTo>
                <a:lnTo>
                  <a:pt x="1154238" y="612928"/>
                </a:lnTo>
                <a:lnTo>
                  <a:pt x="1123709" y="612928"/>
                </a:lnTo>
                <a:close/>
                <a:moveTo>
                  <a:pt x="1021283" y="583697"/>
                </a:moveTo>
                <a:lnTo>
                  <a:pt x="1051812" y="583697"/>
                </a:lnTo>
                <a:lnTo>
                  <a:pt x="1051812" y="612776"/>
                </a:lnTo>
                <a:lnTo>
                  <a:pt x="1021283" y="612776"/>
                </a:lnTo>
                <a:close/>
                <a:moveTo>
                  <a:pt x="1101907" y="563350"/>
                </a:moveTo>
                <a:lnTo>
                  <a:pt x="1101907" y="632804"/>
                </a:lnTo>
                <a:lnTo>
                  <a:pt x="1174719" y="632804"/>
                </a:lnTo>
                <a:lnTo>
                  <a:pt x="1174719" y="563350"/>
                </a:lnTo>
                <a:close/>
                <a:moveTo>
                  <a:pt x="1321716" y="473519"/>
                </a:moveTo>
                <a:lnTo>
                  <a:pt x="1446045" y="594795"/>
                </a:lnTo>
                <a:lnTo>
                  <a:pt x="1497335" y="594795"/>
                </a:lnTo>
                <a:lnTo>
                  <a:pt x="1373005" y="473519"/>
                </a:lnTo>
                <a:close/>
                <a:moveTo>
                  <a:pt x="463467" y="473289"/>
                </a:moveTo>
                <a:lnTo>
                  <a:pt x="242514" y="686992"/>
                </a:lnTo>
                <a:lnTo>
                  <a:pt x="293421" y="686992"/>
                </a:lnTo>
                <a:lnTo>
                  <a:pt x="514756" y="473289"/>
                </a:lnTo>
                <a:close/>
                <a:moveTo>
                  <a:pt x="1067715" y="467412"/>
                </a:moveTo>
                <a:lnTo>
                  <a:pt x="1374302" y="467412"/>
                </a:lnTo>
                <a:lnTo>
                  <a:pt x="1375676" y="467412"/>
                </a:lnTo>
                <a:lnTo>
                  <a:pt x="1506340" y="594795"/>
                </a:lnTo>
                <a:lnTo>
                  <a:pt x="1765838" y="594795"/>
                </a:lnTo>
                <a:lnTo>
                  <a:pt x="1823843" y="649977"/>
                </a:lnTo>
                <a:lnTo>
                  <a:pt x="1911766" y="649977"/>
                </a:lnTo>
                <a:lnTo>
                  <a:pt x="1912225" y="738282"/>
                </a:lnTo>
                <a:lnTo>
                  <a:pt x="1819722" y="738282"/>
                </a:lnTo>
                <a:lnTo>
                  <a:pt x="1819722" y="654327"/>
                </a:lnTo>
                <a:lnTo>
                  <a:pt x="1763624" y="600901"/>
                </a:lnTo>
                <a:lnTo>
                  <a:pt x="1637997" y="600901"/>
                </a:lnTo>
                <a:lnTo>
                  <a:pt x="1504738" y="730650"/>
                </a:lnTo>
                <a:lnTo>
                  <a:pt x="1161286" y="730650"/>
                </a:lnTo>
                <a:lnTo>
                  <a:pt x="1161286" y="749578"/>
                </a:lnTo>
                <a:lnTo>
                  <a:pt x="1115034" y="749578"/>
                </a:lnTo>
                <a:lnTo>
                  <a:pt x="1115034" y="705539"/>
                </a:lnTo>
                <a:lnTo>
                  <a:pt x="1161286" y="705539"/>
                </a:lnTo>
                <a:lnTo>
                  <a:pt x="1161286" y="724468"/>
                </a:lnTo>
                <a:lnTo>
                  <a:pt x="1441314" y="724468"/>
                </a:lnTo>
                <a:lnTo>
                  <a:pt x="1568238" y="600977"/>
                </a:lnTo>
                <a:lnTo>
                  <a:pt x="1184412" y="600977"/>
                </a:lnTo>
                <a:lnTo>
                  <a:pt x="1184412" y="642116"/>
                </a:lnTo>
                <a:lnTo>
                  <a:pt x="1096870" y="642116"/>
                </a:lnTo>
                <a:lnTo>
                  <a:pt x="1005282" y="730650"/>
                </a:lnTo>
                <a:lnTo>
                  <a:pt x="643971" y="730650"/>
                </a:lnTo>
                <a:lnTo>
                  <a:pt x="643971" y="739121"/>
                </a:lnTo>
                <a:lnTo>
                  <a:pt x="623669" y="739121"/>
                </a:lnTo>
                <a:lnTo>
                  <a:pt x="539714" y="820558"/>
                </a:lnTo>
                <a:lnTo>
                  <a:pt x="462857" y="820558"/>
                </a:lnTo>
                <a:lnTo>
                  <a:pt x="286552" y="989688"/>
                </a:lnTo>
                <a:lnTo>
                  <a:pt x="79183" y="989688"/>
                </a:lnTo>
                <a:lnTo>
                  <a:pt x="79183" y="983583"/>
                </a:lnTo>
                <a:lnTo>
                  <a:pt x="229767" y="983583"/>
                </a:lnTo>
                <a:lnTo>
                  <a:pt x="399738" y="820558"/>
                </a:lnTo>
                <a:lnTo>
                  <a:pt x="90631" y="820558"/>
                </a:lnTo>
                <a:lnTo>
                  <a:pt x="90631" y="861543"/>
                </a:lnTo>
                <a:lnTo>
                  <a:pt x="0" y="861543"/>
                </a:lnTo>
                <a:lnTo>
                  <a:pt x="0" y="773390"/>
                </a:lnTo>
                <a:lnTo>
                  <a:pt x="90631" y="773390"/>
                </a:lnTo>
                <a:lnTo>
                  <a:pt x="90631" y="814452"/>
                </a:lnTo>
                <a:lnTo>
                  <a:pt x="537119" y="814452"/>
                </a:lnTo>
                <a:lnTo>
                  <a:pt x="619853" y="735229"/>
                </a:lnTo>
                <a:lnTo>
                  <a:pt x="619853" y="715919"/>
                </a:lnTo>
                <a:lnTo>
                  <a:pt x="639392" y="715919"/>
                </a:lnTo>
                <a:lnTo>
                  <a:pt x="764712" y="594795"/>
                </a:lnTo>
                <a:lnTo>
                  <a:pt x="933538" y="594795"/>
                </a:lnTo>
                <a:lnTo>
                  <a:pt x="933538" y="575867"/>
                </a:lnTo>
                <a:lnTo>
                  <a:pt x="979790" y="575867"/>
                </a:lnTo>
                <a:lnTo>
                  <a:pt x="979790" y="619905"/>
                </a:lnTo>
                <a:lnTo>
                  <a:pt x="933081" y="619905"/>
                </a:lnTo>
                <a:lnTo>
                  <a:pt x="933081" y="600977"/>
                </a:lnTo>
                <a:lnTo>
                  <a:pt x="767003" y="600977"/>
                </a:lnTo>
                <a:lnTo>
                  <a:pt x="643818" y="719965"/>
                </a:lnTo>
                <a:lnTo>
                  <a:pt x="643818" y="724239"/>
                </a:lnTo>
                <a:lnTo>
                  <a:pt x="1002535" y="724239"/>
                </a:lnTo>
                <a:lnTo>
                  <a:pt x="1091833" y="637994"/>
                </a:lnTo>
                <a:lnTo>
                  <a:pt x="1091833" y="554039"/>
                </a:lnTo>
                <a:lnTo>
                  <a:pt x="1184336" y="554039"/>
                </a:lnTo>
                <a:lnTo>
                  <a:pt x="1184336" y="594872"/>
                </a:lnTo>
                <a:lnTo>
                  <a:pt x="1436963" y="594872"/>
                </a:lnTo>
                <a:lnTo>
                  <a:pt x="1312557" y="473594"/>
                </a:lnTo>
                <a:lnTo>
                  <a:pt x="1067715" y="473594"/>
                </a:lnTo>
                <a:close/>
                <a:moveTo>
                  <a:pt x="1021283" y="456161"/>
                </a:moveTo>
                <a:lnTo>
                  <a:pt x="1051812" y="456161"/>
                </a:lnTo>
                <a:lnTo>
                  <a:pt x="1051812" y="485240"/>
                </a:lnTo>
                <a:lnTo>
                  <a:pt x="1021283" y="485240"/>
                </a:lnTo>
                <a:close/>
                <a:moveTo>
                  <a:pt x="800177" y="448758"/>
                </a:moveTo>
                <a:lnTo>
                  <a:pt x="846505" y="448758"/>
                </a:lnTo>
                <a:lnTo>
                  <a:pt x="846505" y="467686"/>
                </a:lnTo>
                <a:lnTo>
                  <a:pt x="1008690" y="467686"/>
                </a:lnTo>
                <a:lnTo>
                  <a:pt x="1008690" y="473868"/>
                </a:lnTo>
                <a:lnTo>
                  <a:pt x="846505" y="473792"/>
                </a:lnTo>
                <a:lnTo>
                  <a:pt x="846505" y="492796"/>
                </a:lnTo>
                <a:lnTo>
                  <a:pt x="800177" y="492796"/>
                </a:lnTo>
                <a:close/>
                <a:moveTo>
                  <a:pt x="711059" y="448484"/>
                </a:moveTo>
                <a:lnTo>
                  <a:pt x="757310" y="448484"/>
                </a:lnTo>
                <a:lnTo>
                  <a:pt x="757310" y="492523"/>
                </a:lnTo>
                <a:lnTo>
                  <a:pt x="715944" y="492523"/>
                </a:lnTo>
                <a:lnTo>
                  <a:pt x="521854" y="680124"/>
                </a:lnTo>
                <a:lnTo>
                  <a:pt x="521854" y="704699"/>
                </a:lnTo>
                <a:lnTo>
                  <a:pt x="491325" y="704699"/>
                </a:lnTo>
                <a:lnTo>
                  <a:pt x="491325" y="675544"/>
                </a:lnTo>
                <a:lnTo>
                  <a:pt x="517656" y="675544"/>
                </a:lnTo>
                <a:lnTo>
                  <a:pt x="711286" y="488401"/>
                </a:lnTo>
                <a:lnTo>
                  <a:pt x="711286" y="473518"/>
                </a:lnTo>
                <a:lnTo>
                  <a:pt x="523915" y="473518"/>
                </a:lnTo>
                <a:lnTo>
                  <a:pt x="296626" y="693175"/>
                </a:lnTo>
                <a:lnTo>
                  <a:pt x="90555" y="693175"/>
                </a:lnTo>
                <a:lnTo>
                  <a:pt x="90555" y="734160"/>
                </a:lnTo>
                <a:lnTo>
                  <a:pt x="0" y="734235"/>
                </a:lnTo>
                <a:lnTo>
                  <a:pt x="0" y="646084"/>
                </a:lnTo>
                <a:lnTo>
                  <a:pt x="90631" y="646084"/>
                </a:lnTo>
                <a:lnTo>
                  <a:pt x="90631" y="687069"/>
                </a:lnTo>
                <a:lnTo>
                  <a:pt x="233507" y="687069"/>
                </a:lnTo>
                <a:lnTo>
                  <a:pt x="460796" y="467412"/>
                </a:lnTo>
                <a:lnTo>
                  <a:pt x="711059" y="467412"/>
                </a:lnTo>
                <a:close/>
                <a:moveTo>
                  <a:pt x="248239" y="252259"/>
                </a:moveTo>
                <a:lnTo>
                  <a:pt x="278767" y="252259"/>
                </a:lnTo>
                <a:lnTo>
                  <a:pt x="278767" y="281338"/>
                </a:lnTo>
                <a:lnTo>
                  <a:pt x="252817" y="281338"/>
                </a:lnTo>
                <a:lnTo>
                  <a:pt x="147874" y="382771"/>
                </a:lnTo>
                <a:lnTo>
                  <a:pt x="0" y="382771"/>
                </a:lnTo>
                <a:lnTo>
                  <a:pt x="0" y="376512"/>
                </a:lnTo>
                <a:lnTo>
                  <a:pt x="145202" y="376512"/>
                </a:lnTo>
                <a:lnTo>
                  <a:pt x="248239" y="277292"/>
                </a:lnTo>
                <a:close/>
                <a:moveTo>
                  <a:pt x="657633" y="218754"/>
                </a:moveTo>
                <a:lnTo>
                  <a:pt x="764485" y="322399"/>
                </a:lnTo>
                <a:lnTo>
                  <a:pt x="811423" y="322399"/>
                </a:lnTo>
                <a:lnTo>
                  <a:pt x="704571" y="218754"/>
                </a:lnTo>
                <a:close/>
                <a:moveTo>
                  <a:pt x="1127552" y="144033"/>
                </a:moveTo>
                <a:lnTo>
                  <a:pt x="1312481" y="322781"/>
                </a:lnTo>
                <a:lnTo>
                  <a:pt x="1370258" y="322781"/>
                </a:lnTo>
                <a:lnTo>
                  <a:pt x="1185404" y="144033"/>
                </a:lnTo>
                <a:close/>
                <a:moveTo>
                  <a:pt x="1533256" y="126982"/>
                </a:moveTo>
                <a:lnTo>
                  <a:pt x="1563785" y="126982"/>
                </a:lnTo>
                <a:lnTo>
                  <a:pt x="1563785" y="156061"/>
                </a:lnTo>
                <a:lnTo>
                  <a:pt x="1533256" y="156061"/>
                </a:lnTo>
                <a:close/>
                <a:moveTo>
                  <a:pt x="1511149" y="106406"/>
                </a:moveTo>
                <a:lnTo>
                  <a:pt x="1511149" y="175860"/>
                </a:lnTo>
                <a:lnTo>
                  <a:pt x="1584113" y="175860"/>
                </a:lnTo>
                <a:lnTo>
                  <a:pt x="1584113" y="106406"/>
                </a:lnTo>
                <a:close/>
                <a:moveTo>
                  <a:pt x="249509" y="91644"/>
                </a:moveTo>
                <a:lnTo>
                  <a:pt x="280037" y="91644"/>
                </a:lnTo>
                <a:lnTo>
                  <a:pt x="280037" y="120723"/>
                </a:lnTo>
                <a:lnTo>
                  <a:pt x="249509" y="120723"/>
                </a:lnTo>
                <a:close/>
                <a:moveTo>
                  <a:pt x="227325" y="71221"/>
                </a:moveTo>
                <a:lnTo>
                  <a:pt x="227325" y="140904"/>
                </a:lnTo>
                <a:lnTo>
                  <a:pt x="300290" y="140904"/>
                </a:lnTo>
                <a:lnTo>
                  <a:pt x="300519" y="71221"/>
                </a:lnTo>
                <a:close/>
                <a:moveTo>
                  <a:pt x="836686" y="44662"/>
                </a:moveTo>
                <a:lnTo>
                  <a:pt x="924075" y="128617"/>
                </a:lnTo>
                <a:lnTo>
                  <a:pt x="943920" y="128617"/>
                </a:lnTo>
                <a:lnTo>
                  <a:pt x="943920" y="137241"/>
                </a:lnTo>
                <a:lnTo>
                  <a:pt x="1362854" y="138004"/>
                </a:lnTo>
                <a:lnTo>
                  <a:pt x="1362854" y="97095"/>
                </a:lnTo>
                <a:lnTo>
                  <a:pt x="1455433" y="97095"/>
                </a:lnTo>
                <a:lnTo>
                  <a:pt x="1455433" y="185019"/>
                </a:lnTo>
                <a:lnTo>
                  <a:pt x="1362854" y="185019"/>
                </a:lnTo>
                <a:lnTo>
                  <a:pt x="1362854" y="143957"/>
                </a:lnTo>
                <a:lnTo>
                  <a:pt x="1194487" y="143957"/>
                </a:lnTo>
                <a:lnTo>
                  <a:pt x="1379263" y="322628"/>
                </a:lnTo>
                <a:lnTo>
                  <a:pt x="1403763" y="322628"/>
                </a:lnTo>
                <a:lnTo>
                  <a:pt x="1403763" y="281643"/>
                </a:lnTo>
                <a:lnTo>
                  <a:pt x="1496343" y="281643"/>
                </a:lnTo>
                <a:lnTo>
                  <a:pt x="1496343" y="323086"/>
                </a:lnTo>
                <a:lnTo>
                  <a:pt x="1759579" y="323086"/>
                </a:lnTo>
                <a:lnTo>
                  <a:pt x="1759579" y="281948"/>
                </a:lnTo>
                <a:lnTo>
                  <a:pt x="1852464" y="281948"/>
                </a:lnTo>
                <a:lnTo>
                  <a:pt x="1852464" y="370101"/>
                </a:lnTo>
                <a:lnTo>
                  <a:pt x="1759961" y="370101"/>
                </a:lnTo>
                <a:lnTo>
                  <a:pt x="1759961" y="329116"/>
                </a:lnTo>
                <a:lnTo>
                  <a:pt x="1496724" y="329116"/>
                </a:lnTo>
                <a:lnTo>
                  <a:pt x="1496724" y="369567"/>
                </a:lnTo>
                <a:lnTo>
                  <a:pt x="1404144" y="369567"/>
                </a:lnTo>
                <a:lnTo>
                  <a:pt x="1404144" y="329116"/>
                </a:lnTo>
                <a:lnTo>
                  <a:pt x="1310649" y="329116"/>
                </a:lnTo>
                <a:lnTo>
                  <a:pt x="1310191" y="328581"/>
                </a:lnTo>
                <a:lnTo>
                  <a:pt x="979791" y="328581"/>
                </a:lnTo>
                <a:lnTo>
                  <a:pt x="979791" y="347509"/>
                </a:lnTo>
                <a:lnTo>
                  <a:pt x="933157" y="347509"/>
                </a:lnTo>
                <a:lnTo>
                  <a:pt x="933157" y="328581"/>
                </a:lnTo>
                <a:lnTo>
                  <a:pt x="463467" y="328581"/>
                </a:lnTo>
                <a:lnTo>
                  <a:pt x="363715" y="424901"/>
                </a:lnTo>
                <a:lnTo>
                  <a:pt x="363715" y="447798"/>
                </a:lnTo>
                <a:lnTo>
                  <a:pt x="339749" y="447798"/>
                </a:lnTo>
                <a:lnTo>
                  <a:pt x="236178" y="547933"/>
                </a:lnTo>
                <a:lnTo>
                  <a:pt x="19804" y="547933"/>
                </a:lnTo>
                <a:lnTo>
                  <a:pt x="19804" y="541751"/>
                </a:lnTo>
                <a:lnTo>
                  <a:pt x="233507" y="541751"/>
                </a:lnTo>
                <a:lnTo>
                  <a:pt x="333261" y="445355"/>
                </a:lnTo>
                <a:lnTo>
                  <a:pt x="333261" y="418719"/>
                </a:lnTo>
                <a:lnTo>
                  <a:pt x="360814" y="418719"/>
                </a:lnTo>
                <a:lnTo>
                  <a:pt x="460797" y="322094"/>
                </a:lnTo>
                <a:lnTo>
                  <a:pt x="755249" y="322094"/>
                </a:lnTo>
                <a:lnTo>
                  <a:pt x="648398" y="218447"/>
                </a:lnTo>
                <a:lnTo>
                  <a:pt x="407371" y="218447"/>
                </a:lnTo>
                <a:lnTo>
                  <a:pt x="407371" y="237452"/>
                </a:lnTo>
                <a:lnTo>
                  <a:pt x="361119" y="237452"/>
                </a:lnTo>
                <a:lnTo>
                  <a:pt x="361119" y="193338"/>
                </a:lnTo>
                <a:lnTo>
                  <a:pt x="407371" y="193338"/>
                </a:lnTo>
                <a:lnTo>
                  <a:pt x="407371" y="212572"/>
                </a:lnTo>
                <a:lnTo>
                  <a:pt x="706861" y="212572"/>
                </a:lnTo>
                <a:lnTo>
                  <a:pt x="820429" y="322323"/>
                </a:lnTo>
                <a:lnTo>
                  <a:pt x="933081" y="322323"/>
                </a:lnTo>
                <a:lnTo>
                  <a:pt x="933081" y="307821"/>
                </a:lnTo>
                <a:lnTo>
                  <a:pt x="727010" y="108849"/>
                </a:lnTo>
                <a:lnTo>
                  <a:pt x="309830" y="108849"/>
                </a:lnTo>
                <a:lnTo>
                  <a:pt x="309830" y="149834"/>
                </a:lnTo>
                <a:lnTo>
                  <a:pt x="221907" y="149834"/>
                </a:lnTo>
                <a:lnTo>
                  <a:pt x="111467" y="256686"/>
                </a:lnTo>
                <a:lnTo>
                  <a:pt x="0" y="256686"/>
                </a:lnTo>
                <a:lnTo>
                  <a:pt x="0" y="250580"/>
                </a:lnTo>
                <a:lnTo>
                  <a:pt x="108949" y="250580"/>
                </a:lnTo>
                <a:lnTo>
                  <a:pt x="217480" y="145560"/>
                </a:lnTo>
                <a:lnTo>
                  <a:pt x="217480" y="108925"/>
                </a:lnTo>
                <a:lnTo>
                  <a:pt x="20416" y="108925"/>
                </a:lnTo>
                <a:lnTo>
                  <a:pt x="20416" y="127929"/>
                </a:lnTo>
                <a:lnTo>
                  <a:pt x="0" y="127929"/>
                </a:lnTo>
                <a:lnTo>
                  <a:pt x="0" y="83433"/>
                </a:lnTo>
                <a:lnTo>
                  <a:pt x="21025" y="83433"/>
                </a:lnTo>
                <a:lnTo>
                  <a:pt x="21025" y="102362"/>
                </a:lnTo>
                <a:lnTo>
                  <a:pt x="218090" y="102362"/>
                </a:lnTo>
                <a:lnTo>
                  <a:pt x="218090" y="61452"/>
                </a:lnTo>
                <a:lnTo>
                  <a:pt x="310593" y="61452"/>
                </a:lnTo>
                <a:lnTo>
                  <a:pt x="310593" y="102438"/>
                </a:lnTo>
                <a:lnTo>
                  <a:pt x="730368" y="102438"/>
                </a:lnTo>
                <a:lnTo>
                  <a:pt x="937966" y="303090"/>
                </a:lnTo>
                <a:lnTo>
                  <a:pt x="979791" y="303090"/>
                </a:lnTo>
                <a:lnTo>
                  <a:pt x="979791" y="322094"/>
                </a:lnTo>
                <a:lnTo>
                  <a:pt x="1303399" y="322094"/>
                </a:lnTo>
                <a:lnTo>
                  <a:pt x="1118469" y="143270"/>
                </a:lnTo>
                <a:lnTo>
                  <a:pt x="943920" y="143270"/>
                </a:lnTo>
                <a:lnTo>
                  <a:pt x="943920" y="151818"/>
                </a:lnTo>
                <a:lnTo>
                  <a:pt x="919496" y="151818"/>
                </a:lnTo>
                <a:lnTo>
                  <a:pt x="919496" y="132891"/>
                </a:lnTo>
                <a:lnTo>
                  <a:pt x="832107" y="48936"/>
                </a:lnTo>
                <a:close/>
                <a:moveTo>
                  <a:pt x="2319674" y="0"/>
                </a:moveTo>
                <a:lnTo>
                  <a:pt x="2328614" y="0"/>
                </a:lnTo>
                <a:lnTo>
                  <a:pt x="2185688" y="138080"/>
                </a:lnTo>
                <a:lnTo>
                  <a:pt x="2254379" y="138080"/>
                </a:lnTo>
                <a:lnTo>
                  <a:pt x="2397611" y="0"/>
                </a:lnTo>
                <a:lnTo>
                  <a:pt x="2405977" y="0"/>
                </a:lnTo>
                <a:lnTo>
                  <a:pt x="2258271" y="142965"/>
                </a:lnTo>
                <a:lnTo>
                  <a:pt x="2257355" y="143881"/>
                </a:lnTo>
                <a:lnTo>
                  <a:pt x="1593883" y="143881"/>
                </a:lnTo>
                <a:lnTo>
                  <a:pt x="1593883" y="184866"/>
                </a:lnTo>
                <a:lnTo>
                  <a:pt x="1501380" y="184866"/>
                </a:lnTo>
                <a:lnTo>
                  <a:pt x="1501380" y="96790"/>
                </a:lnTo>
                <a:lnTo>
                  <a:pt x="1593883" y="96790"/>
                </a:lnTo>
                <a:lnTo>
                  <a:pt x="1593883" y="137775"/>
                </a:lnTo>
                <a:lnTo>
                  <a:pt x="2177064" y="137775"/>
                </a:lnTo>
                <a:close/>
                <a:moveTo>
                  <a:pt x="1083332" y="0"/>
                </a:moveTo>
                <a:lnTo>
                  <a:pt x="1092340" y="0"/>
                </a:lnTo>
                <a:lnTo>
                  <a:pt x="1062269" y="29060"/>
                </a:lnTo>
                <a:lnTo>
                  <a:pt x="825135" y="29060"/>
                </a:lnTo>
                <a:lnTo>
                  <a:pt x="825135" y="37608"/>
                </a:lnTo>
                <a:lnTo>
                  <a:pt x="800711" y="37608"/>
                </a:lnTo>
                <a:lnTo>
                  <a:pt x="800711" y="14330"/>
                </a:lnTo>
                <a:lnTo>
                  <a:pt x="825135" y="14330"/>
                </a:lnTo>
                <a:lnTo>
                  <a:pt x="825135" y="22954"/>
                </a:lnTo>
                <a:lnTo>
                  <a:pt x="1059598" y="22954"/>
                </a:lnTo>
                <a:close/>
                <a:moveTo>
                  <a:pt x="780749" y="0"/>
                </a:moveTo>
                <a:lnTo>
                  <a:pt x="789881" y="0"/>
                </a:lnTo>
                <a:lnTo>
                  <a:pt x="790052" y="165"/>
                </a:lnTo>
                <a:lnTo>
                  <a:pt x="785473" y="4516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30000"/>
                </a:schemeClr>
              </a:gs>
              <a:gs pos="58000">
                <a:schemeClr val="accent2">
                  <a:lumMod val="20000"/>
                  <a:lumOff val="80000"/>
                  <a:alpha val="40000"/>
                </a:schemeClr>
              </a:gs>
              <a:gs pos="100000">
                <a:schemeClr val="accent2">
                  <a:lumMod val="0"/>
                  <a:lumOff val="100000"/>
                  <a:alpha val="60000"/>
                </a:schemeClr>
              </a:gs>
            </a:gsLst>
            <a:lin ang="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0941637" y="623465"/>
            <a:ext cx="739416" cy="739416"/>
          </a:xfrm>
          <a:prstGeom prst="rect">
            <a:avLst/>
          </a:pr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0153688" y="1848547"/>
            <a:ext cx="264962" cy="264962"/>
          </a:xfrm>
          <a:prstGeom prst="rect">
            <a:avLst/>
          </a:prstGeom>
          <a:solidFill>
            <a:schemeClr val="accent2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710399" y="1"/>
            <a:ext cx="967739" cy="611701"/>
          </a:xfrm>
          <a:custGeom>
            <a:avLst/>
            <a:gdLst>
              <a:gd name="connsiteX0" fmla="*/ 0 w 967739"/>
              <a:gd name="connsiteY0" fmla="*/ 0 h 611701"/>
              <a:gd name="connsiteX1" fmla="*/ 967739 w 967739"/>
              <a:gd name="connsiteY1" fmla="*/ 0 h 611701"/>
              <a:gd name="connsiteX2" fmla="*/ 967739 w 967739"/>
              <a:gd name="connsiteY2" fmla="*/ 611701 h 611701"/>
              <a:gd name="connsiteX3" fmla="*/ 0 w 967739"/>
              <a:gd name="connsiteY3" fmla="*/ 611701 h 611701"/>
            </a:gdLst>
            <a:ahLst/>
            <a:cxnLst/>
            <a:rect l="l" t="t" r="r" b="b"/>
            <a:pathLst>
              <a:path w="967739" h="611701">
                <a:moveTo>
                  <a:pt x="0" y="0"/>
                </a:moveTo>
                <a:lnTo>
                  <a:pt x="967739" y="0"/>
                </a:lnTo>
                <a:lnTo>
                  <a:pt x="967739" y="611701"/>
                </a:lnTo>
                <a:lnTo>
                  <a:pt x="0" y="611701"/>
                </a:lnTo>
                <a:close/>
              </a:path>
            </a:pathLst>
          </a:cu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V="1">
            <a:off x="6050951" y="3801853"/>
            <a:ext cx="276336" cy="276336"/>
          </a:xfrm>
          <a:prstGeom prst="rect">
            <a:avLst/>
          </a:prstGeom>
          <a:solidFill>
            <a:schemeClr val="accent1">
              <a:alpha val="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971435" y="4914753"/>
            <a:ext cx="412683" cy="412683"/>
          </a:xfrm>
          <a:prstGeom prst="rect">
            <a:avLst/>
          </a:prstGeom>
          <a:solidFill>
            <a:schemeClr val="accent1">
              <a:alpha val="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271629" y="5049752"/>
            <a:ext cx="667529" cy="667529"/>
          </a:xfrm>
          <a:prstGeom prst="rect">
            <a:avLst/>
          </a:pr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26542" y="2753787"/>
            <a:ext cx="264962" cy="264962"/>
          </a:xfrm>
          <a:prstGeom prst="rect">
            <a:avLst/>
          </a:prstGeom>
          <a:solidFill>
            <a:schemeClr val="accent2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4">
            <a:alphaModFix/>
          </a:blip>
          <a:srcRect/>
          <a:stretch>
            <a:fillRect/>
          </a:stretch>
        </p:blipFill>
        <p:spPr>
          <a:xfrm>
            <a:off x="409575" y="2004060"/>
            <a:ext cx="4824095" cy="29121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>
            <a:alphaModFix/>
          </a:blip>
          <a:srcRect/>
          <a:stretch>
            <a:fillRect/>
          </a:stretch>
        </p:blipFill>
        <p:spPr>
          <a:xfrm flipH="1">
            <a:off x="6290449" y="4013070"/>
            <a:ext cx="4370224" cy="699686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标题 1"/>
          <p:cNvSpPr txBox="1"/>
          <p:nvPr/>
        </p:nvSpPr>
        <p:spPr>
          <a:xfrm>
            <a:off x="7648358" y="1156539"/>
            <a:ext cx="412683" cy="412683"/>
          </a:xfrm>
          <a:prstGeom prst="rect">
            <a:avLst/>
          </a:prstGeom>
          <a:solidFill>
            <a:schemeClr val="accent1">
              <a:alpha val="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237260" y="2835399"/>
            <a:ext cx="6603602" cy="16159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5148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商业模式与商业化路径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485160" y="79499"/>
            <a:ext cx="2107802" cy="29875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04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6753325"/>
            <a:ext cx="12192000" cy="114300"/>
          </a:xfrm>
          <a:custGeom>
            <a:avLst/>
            <a:gdLst>
              <a:gd name="connsiteX0" fmla="*/ 0 w 12192000"/>
              <a:gd name="connsiteY0" fmla="*/ 0 h 114300"/>
              <a:gd name="connsiteX1" fmla="*/ 12192000 w 12192000"/>
              <a:gd name="connsiteY1" fmla="*/ 0 h 114300"/>
              <a:gd name="connsiteX2" fmla="*/ 12192000 w 12192000"/>
              <a:gd name="connsiteY2" fmla="*/ 114300 h 114300"/>
              <a:gd name="connsiteX3" fmla="*/ 0 w 12192000"/>
              <a:gd name="connsiteY3" fmla="*/ 114300 h 114300"/>
            </a:gdLst>
            <a:ahLst/>
            <a:cxnLst/>
            <a:rect l="l" t="t" r="r" b="b"/>
            <a:pathLst>
              <a:path w="12192000" h="114300">
                <a:moveTo>
                  <a:pt x="0" y="0"/>
                </a:moveTo>
                <a:lnTo>
                  <a:pt x="12192000" y="0"/>
                </a:lnTo>
                <a:lnTo>
                  <a:pt x="12192000" y="114300"/>
                </a:lnTo>
                <a:lnTo>
                  <a:pt x="0" y="11430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49597" y="2034027"/>
            <a:ext cx="3570711" cy="3741739"/>
          </a:xfrm>
          <a:prstGeom prst="roundRect">
            <a:avLst>
              <a:gd name="adj" fmla="val 5304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127000" sx="102000" sy="102000" algn="ctr" rotWithShape="0">
              <a:schemeClr val="accent1"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46243" y="2301645"/>
            <a:ext cx="3177419" cy="32941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主要面向B端企业客户，涵盖医疗、金融、制造业等多个行业。
这些企业对数据的可信度和搜索精度要求较高，且具有较强的付费能力和意愿。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46243" y="1836356"/>
            <a:ext cx="3177418" cy="39104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46242" y="1894971"/>
            <a:ext cx="3177421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客户细分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301503" y="2034027"/>
            <a:ext cx="3570711" cy="3741739"/>
          </a:xfrm>
          <a:prstGeom prst="roundRect">
            <a:avLst>
              <a:gd name="adj" fmla="val 5304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127000" sx="102000" sy="102000" algn="ctr" rotWithShape="0">
              <a:schemeClr val="accent1"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498149" y="2301645"/>
            <a:ext cx="3177419" cy="32941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采用订阅制收费模式，提供基础API和高级功能的订阅服务，满足不同客户的需求。
针对特定行业或企业的定制化开发需求，提供定制化解决方案，收取相应的开发费用。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498149" y="1836356"/>
            <a:ext cx="3177418" cy="39104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498148" y="1894971"/>
            <a:ext cx="3177421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收入流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948189" y="2034027"/>
            <a:ext cx="3570711" cy="3741739"/>
          </a:xfrm>
          <a:prstGeom prst="roundRect">
            <a:avLst>
              <a:gd name="adj" fmla="val 5304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127000" sx="102000" sy="102000" algn="ctr" rotWithShape="0">
              <a:schemeClr val="accent1"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144835" y="2301645"/>
            <a:ext cx="3177419" cy="32941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主要包括研发成本（占比40%）、数据合规成本（占比30%）和运营成本（占比30%）。
研发成本用于技术创新和产品优化；数据合规成本用于确保数据的合法使用和隐私保护；运营成本涵盖服务器租赁、人员工资等日常运营支出。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144835" y="1836356"/>
            <a:ext cx="3177418" cy="39104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144834" y="1894971"/>
            <a:ext cx="3177421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成本结构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-1" y="218915"/>
            <a:ext cx="621792" cy="326730"/>
          </a:xfrm>
          <a:custGeom>
            <a:avLst/>
            <a:gdLst>
              <a:gd name="connsiteX0" fmla="*/ 0 w 621792"/>
              <a:gd name="connsiteY0" fmla="*/ 0 h 326730"/>
              <a:gd name="connsiteX1" fmla="*/ 146813 w 621792"/>
              <a:gd name="connsiteY1" fmla="*/ 0 h 326730"/>
              <a:gd name="connsiteX2" fmla="*/ 474979 w 621792"/>
              <a:gd name="connsiteY2" fmla="*/ 0 h 326730"/>
              <a:gd name="connsiteX3" fmla="*/ 621792 w 621792"/>
              <a:gd name="connsiteY3" fmla="*/ 0 h 326730"/>
              <a:gd name="connsiteX4" fmla="*/ 412064 w 621792"/>
              <a:gd name="connsiteY4" fmla="*/ 326730 h 326730"/>
              <a:gd name="connsiteX5" fmla="*/ 265251 w 621792"/>
              <a:gd name="connsiteY5" fmla="*/ 326730 h 326730"/>
              <a:gd name="connsiteX6" fmla="*/ 146813 w 621792"/>
              <a:gd name="connsiteY6" fmla="*/ 326730 h 326730"/>
              <a:gd name="connsiteX7" fmla="*/ 0 w 621792"/>
              <a:gd name="connsiteY7" fmla="*/ 326730 h 326730"/>
            </a:gdLst>
            <a:ahLst/>
            <a:cxnLst/>
            <a:rect l="l" t="t" r="r" b="b"/>
            <a:pathLst>
              <a:path w="621792" h="326730">
                <a:moveTo>
                  <a:pt x="0" y="0"/>
                </a:moveTo>
                <a:lnTo>
                  <a:pt x="146813" y="0"/>
                </a:lnTo>
                <a:lnTo>
                  <a:pt x="474979" y="0"/>
                </a:lnTo>
                <a:lnTo>
                  <a:pt x="621792" y="0"/>
                </a:lnTo>
                <a:lnTo>
                  <a:pt x="412064" y="326730"/>
                </a:lnTo>
                <a:lnTo>
                  <a:pt x="265251" y="326730"/>
                </a:lnTo>
                <a:lnTo>
                  <a:pt x="146813" y="326730"/>
                </a:lnTo>
                <a:lnTo>
                  <a:pt x="0" y="32673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21792" y="163502"/>
            <a:ext cx="10706100" cy="4216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商业模式画布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3497172">
            <a:off x="6024321" y="1196340"/>
            <a:ext cx="5190860" cy="5190860"/>
          </a:xfrm>
          <a:prstGeom prst="arc">
            <a:avLst>
              <a:gd name="adj1" fmla="val 8512224"/>
              <a:gd name="adj2" fmla="val 14940849"/>
            </a:avLst>
          </a:prstGeom>
          <a:noFill/>
          <a:ln w="301625" cap="rnd">
            <a:gradFill>
              <a:gsLst>
                <a:gs pos="24000">
                  <a:schemeClr val="accent1">
                    <a:alpha val="20000"/>
                  </a:schemeClr>
                </a:gs>
                <a:gs pos="78000">
                  <a:schemeClr val="accent1">
                    <a:alpha val="0"/>
                  </a:schemeClr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3497172">
            <a:off x="6024321" y="1165860"/>
            <a:ext cx="5190860" cy="5190860"/>
          </a:xfrm>
          <a:prstGeom prst="arc">
            <a:avLst>
              <a:gd name="adj1" fmla="val 15904742"/>
              <a:gd name="adj2" fmla="val 21271762"/>
            </a:avLst>
          </a:prstGeom>
          <a:noFill/>
          <a:ln w="301625" cap="rnd">
            <a:gradFill>
              <a:gsLst>
                <a:gs pos="11000">
                  <a:schemeClr val="accent1">
                    <a:alpha val="0"/>
                  </a:schemeClr>
                </a:gs>
                <a:gs pos="100000">
                  <a:schemeClr val="accent1">
                    <a:alpha val="20000"/>
                  </a:schemeClr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3497172">
            <a:off x="6024321" y="1196340"/>
            <a:ext cx="5190860" cy="5190860"/>
          </a:xfrm>
          <a:prstGeom prst="arc">
            <a:avLst>
              <a:gd name="adj1" fmla="val 2228821"/>
              <a:gd name="adj2" fmla="val 6590782"/>
            </a:avLst>
          </a:prstGeom>
          <a:noFill/>
          <a:ln w="301625" cap="rnd">
            <a:gradFill>
              <a:gsLst>
                <a:gs pos="73000">
                  <a:schemeClr val="accent1">
                    <a:alpha val="0"/>
                  </a:schemeClr>
                </a:gs>
                <a:gs pos="100000">
                  <a:schemeClr val="accent1">
                    <a:alpha val="20000"/>
                  </a:schemeClr>
                </a:gs>
              </a:gsLst>
              <a:lin ang="60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875207" y="3131046"/>
            <a:ext cx="1380768" cy="1380768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264601" y="3542994"/>
            <a:ext cx="601980" cy="556872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743001" y="2979644"/>
            <a:ext cx="1662060" cy="1662060"/>
          </a:xfrm>
          <a:prstGeom prst="arc">
            <a:avLst/>
          </a:prstGeom>
          <a:noFill/>
          <a:ln w="38100" cap="rnd">
            <a:gradFill>
              <a:gsLst>
                <a:gs pos="12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7743001" y="2979644"/>
            <a:ext cx="1662060" cy="1662060"/>
          </a:xfrm>
          <a:prstGeom prst="arc">
            <a:avLst>
              <a:gd name="adj1" fmla="val 1440664"/>
              <a:gd name="adj2" fmla="val 6743005"/>
            </a:avLst>
          </a:prstGeom>
          <a:noFill/>
          <a:ln w="38100" cap="rnd">
            <a:gradFill>
              <a:gsLst>
                <a:gs pos="58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743001" y="2979644"/>
            <a:ext cx="1662060" cy="1662060"/>
          </a:xfrm>
          <a:prstGeom prst="arc">
            <a:avLst>
              <a:gd name="adj1" fmla="val 8219401"/>
              <a:gd name="adj2" fmla="val 14528154"/>
            </a:avLst>
          </a:prstGeom>
          <a:noFill/>
          <a:ln w="38100" cap="rnd">
            <a:gradFill>
              <a:gsLst>
                <a:gs pos="14000">
                  <a:schemeClr val="accent1"/>
                </a:gs>
                <a:gs pos="87000">
                  <a:schemeClr val="accent1">
                    <a:alpha val="0"/>
                  </a:schemeClr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098741" y="2354580"/>
            <a:ext cx="2933700" cy="2933700"/>
          </a:xfrm>
          <a:prstGeom prst="arc">
            <a:avLst>
              <a:gd name="adj1" fmla="val 15368677"/>
              <a:gd name="adj2" fmla="val 14836256"/>
            </a:avLst>
          </a:prstGeom>
          <a:noFill/>
          <a:ln w="44450" cap="sq">
            <a:gradFill>
              <a:gsLst>
                <a:gs pos="14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path path="circle">
                <a:fillToRect t="100000" r="100000"/>
              </a:path>
              <a:tileRect l="-100000" b="-10000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412801" y="2055856"/>
            <a:ext cx="884488" cy="884488"/>
          </a:xfrm>
          <a:prstGeom prst="ellipse">
            <a:avLst/>
          </a:prstGeom>
          <a:solidFill>
            <a:schemeClr val="bg1"/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9523873" y="3133274"/>
            <a:ext cx="884488" cy="884488"/>
          </a:xfrm>
          <a:prstGeom prst="ellipse">
            <a:avLst/>
          </a:prstGeom>
          <a:solidFill>
            <a:schemeClr val="bg1"/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7197370" y="4561624"/>
            <a:ext cx="884488" cy="884488"/>
          </a:xfrm>
          <a:prstGeom prst="ellipse">
            <a:avLst/>
          </a:prstGeom>
          <a:solidFill>
            <a:schemeClr val="bg1"/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60400" y="1468039"/>
            <a:ext cx="4927600" cy="4919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263F8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技术验证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60400" y="2000394"/>
            <a:ext cx="4927600" cy="99680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092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搭建MaaS平台，构建基于多租户架构的AI搜索即服务平台，为企业提供灵活的搜索服务部署选项。
通过与少数企业客户合作，验证意图解析、数据检索、拒绝编造等核心功能的稳定性和有效性。
建立技术标杆，成功案例展示技术优势，吸引潜在客户关注。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60400" y="2966639"/>
            <a:ext cx="4927600" cy="4919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263F8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生态构建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60400" y="3498994"/>
            <a:ext cx="4927600" cy="99680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092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联合医疗、金融等行业头部企业，建立数据共享联盟，整合多源数据，提升搜索结果的全面性和准确性。
打造开发者社区，提供丰富的API接口，鼓励开发者基于平台开发行业应用，丰富应用场景。
积极参与可信AI搜索行业标准制定，提升品牌影响力，引导市场发展方向。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660400" y="4465239"/>
            <a:ext cx="4927600" cy="4919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263F8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规模复制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660400" y="4997594"/>
            <a:ext cx="4927600" cy="99680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90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基于前期合作经验，开发针对不同行业的定制化搜索模板，快速满足企业个性化需求。
扩大市场覆盖范围，与云服务提供商、系统集成商等建立渠道合作关系，借助其客户资源加速市场渗透。
强化品牌宣传，分享客户成功案例，提升市场认知度，以客户成功推动业务持续增长。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9794705" y="3389838"/>
            <a:ext cx="342824" cy="371360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7669365" y="2335540"/>
            <a:ext cx="371360" cy="325120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7453934" y="4818188"/>
            <a:ext cx="371360" cy="371360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80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405022 w 720001"/>
              <a:gd name="connsiteY7" fmla="*/ 0 h 720001"/>
              <a:gd name="connsiteX8" fmla="*/ 720001 w 720001"/>
              <a:gd name="connsiteY8" fmla="*/ 314979 h 720001"/>
              <a:gd name="connsiteX9" fmla="*/ 405022 w 720001"/>
              <a:gd name="connsiteY9" fmla="*/ 314979 h 720001"/>
              <a:gd name="connsiteX10" fmla="*/ 360000 w 720001"/>
              <a:gd name="connsiteY10" fmla="*/ 0 h 720001"/>
              <a:gd name="connsiteX11" fmla="*/ 360000 w 720001"/>
              <a:gd name="connsiteY11" fmla="*/ 360000 h 720001"/>
              <a:gd name="connsiteX12" fmla="*/ 720000 w 720001"/>
              <a:gd name="connsiteY12" fmla="*/ 360000 h 720001"/>
              <a:gd name="connsiteX13" fmla="*/ 360000 w 720001"/>
              <a:gd name="connsiteY13" fmla="*/ 720001 h 720001"/>
              <a:gd name="connsiteX14" fmla="*/ 0 w 720001"/>
              <a:gd name="connsiteY14" fmla="*/ 360000 h 720001"/>
              <a:gd name="connsiteX15" fmla="*/ 360000 w 720001"/>
              <a:gd name="connsiteY15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80"/>
                </a:cubicBezTo>
                <a:cubicBezTo>
                  <a:pt x="566806" y="104878"/>
                  <a:pt x="538699" y="85967"/>
                  <a:pt x="507383" y="72694"/>
                </a:cubicBezTo>
                <a:cubicBezTo>
                  <a:pt x="491075" y="65755"/>
                  <a:pt x="474246" y="60637"/>
                  <a:pt x="457070" y="57166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0" y="360000"/>
                </a:lnTo>
                <a:cubicBezTo>
                  <a:pt x="720000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-1" y="218915"/>
            <a:ext cx="621792" cy="326730"/>
          </a:xfrm>
          <a:custGeom>
            <a:avLst/>
            <a:gdLst>
              <a:gd name="connsiteX0" fmla="*/ 0 w 621792"/>
              <a:gd name="connsiteY0" fmla="*/ 0 h 326730"/>
              <a:gd name="connsiteX1" fmla="*/ 146813 w 621792"/>
              <a:gd name="connsiteY1" fmla="*/ 0 h 326730"/>
              <a:gd name="connsiteX2" fmla="*/ 474979 w 621792"/>
              <a:gd name="connsiteY2" fmla="*/ 0 h 326730"/>
              <a:gd name="connsiteX3" fmla="*/ 621792 w 621792"/>
              <a:gd name="connsiteY3" fmla="*/ 0 h 326730"/>
              <a:gd name="connsiteX4" fmla="*/ 412064 w 621792"/>
              <a:gd name="connsiteY4" fmla="*/ 326730 h 326730"/>
              <a:gd name="connsiteX5" fmla="*/ 265251 w 621792"/>
              <a:gd name="connsiteY5" fmla="*/ 326730 h 326730"/>
              <a:gd name="connsiteX6" fmla="*/ 146813 w 621792"/>
              <a:gd name="connsiteY6" fmla="*/ 326730 h 326730"/>
              <a:gd name="connsiteX7" fmla="*/ 0 w 621792"/>
              <a:gd name="connsiteY7" fmla="*/ 326730 h 326730"/>
            </a:gdLst>
            <a:ahLst/>
            <a:cxnLst/>
            <a:rect l="l" t="t" r="r" b="b"/>
            <a:pathLst>
              <a:path w="621792" h="326730">
                <a:moveTo>
                  <a:pt x="0" y="0"/>
                </a:moveTo>
                <a:lnTo>
                  <a:pt x="146813" y="0"/>
                </a:lnTo>
                <a:lnTo>
                  <a:pt x="474979" y="0"/>
                </a:lnTo>
                <a:lnTo>
                  <a:pt x="621792" y="0"/>
                </a:lnTo>
                <a:lnTo>
                  <a:pt x="412064" y="326730"/>
                </a:lnTo>
                <a:lnTo>
                  <a:pt x="265251" y="326730"/>
                </a:lnTo>
                <a:lnTo>
                  <a:pt x="146813" y="326730"/>
                </a:lnTo>
                <a:lnTo>
                  <a:pt x="0" y="32673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621792" y="163502"/>
            <a:ext cx="10706100" cy="4216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商业化三步走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1"/>
            <a:ext cx="12192000" cy="6857999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alphaModFix amt="6000"/>
          </a:blip>
          <a:srcRect l="8402" r="8316" b="49979"/>
          <a:stretch>
            <a:fillRect/>
          </a:stretch>
        </p:blipFill>
        <p:spPr>
          <a:xfrm>
            <a:off x="0" y="4808310"/>
            <a:ext cx="12192000" cy="2049690"/>
          </a:xfrm>
          <a:custGeom>
            <a:avLst/>
            <a:gdLst/>
            <a:ahLst/>
            <a:cxnLst/>
            <a:rect l="l" t="t" r="r" b="b"/>
            <a:pathLst>
              <a:path w="12192000" h="2044700">
                <a:moveTo>
                  <a:pt x="0" y="0"/>
                </a:moveTo>
                <a:lnTo>
                  <a:pt x="12192000" y="0"/>
                </a:lnTo>
                <a:lnTo>
                  <a:pt x="12192000" y="2049690"/>
                </a:lnTo>
                <a:lnTo>
                  <a:pt x="0" y="204969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0" y="0"/>
            <a:ext cx="3025238" cy="1848547"/>
          </a:xfrm>
          <a:custGeom>
            <a:avLst/>
            <a:gdLst>
              <a:gd name="connsiteX0" fmla="*/ 362416 w 3025238"/>
              <a:gd name="connsiteY0" fmla="*/ 1622175 h 1848547"/>
              <a:gd name="connsiteX1" fmla="*/ 548109 w 3025238"/>
              <a:gd name="connsiteY1" fmla="*/ 1801456 h 1848547"/>
              <a:gd name="connsiteX2" fmla="*/ 605809 w 3025238"/>
              <a:gd name="connsiteY2" fmla="*/ 1801456 h 1848547"/>
              <a:gd name="connsiteX3" fmla="*/ 420268 w 3025238"/>
              <a:gd name="connsiteY3" fmla="*/ 1622175 h 1848547"/>
              <a:gd name="connsiteX4" fmla="*/ 768121 w 3025238"/>
              <a:gd name="connsiteY4" fmla="*/ 1605428 h 1848547"/>
              <a:gd name="connsiteX5" fmla="*/ 798650 w 3025238"/>
              <a:gd name="connsiteY5" fmla="*/ 1605428 h 1848547"/>
              <a:gd name="connsiteX6" fmla="*/ 798650 w 3025238"/>
              <a:gd name="connsiteY6" fmla="*/ 1634507 h 1848547"/>
              <a:gd name="connsiteX7" fmla="*/ 768121 w 3025238"/>
              <a:gd name="connsiteY7" fmla="*/ 1634507 h 1848547"/>
              <a:gd name="connsiteX8" fmla="*/ 746015 w 3025238"/>
              <a:gd name="connsiteY8" fmla="*/ 1584852 h 1848547"/>
              <a:gd name="connsiteX9" fmla="*/ 746015 w 3025238"/>
              <a:gd name="connsiteY9" fmla="*/ 1654306 h 1848547"/>
              <a:gd name="connsiteX10" fmla="*/ 818903 w 3025238"/>
              <a:gd name="connsiteY10" fmla="*/ 1654306 h 1848547"/>
              <a:gd name="connsiteX11" fmla="*/ 818903 w 3025238"/>
              <a:gd name="connsiteY11" fmla="*/ 1584852 h 1848547"/>
              <a:gd name="connsiteX12" fmla="*/ 71550 w 3025238"/>
              <a:gd name="connsiteY12" fmla="*/ 1523413 h 1848547"/>
              <a:gd name="connsiteX13" fmla="*/ 158635 w 3025238"/>
              <a:gd name="connsiteY13" fmla="*/ 1607062 h 1848547"/>
              <a:gd name="connsiteX14" fmla="*/ 178479 w 3025238"/>
              <a:gd name="connsiteY14" fmla="*/ 1607062 h 1848547"/>
              <a:gd name="connsiteX15" fmla="*/ 178479 w 3025238"/>
              <a:gd name="connsiteY15" fmla="*/ 1615686 h 1848547"/>
              <a:gd name="connsiteX16" fmla="*/ 597414 w 3025238"/>
              <a:gd name="connsiteY16" fmla="*/ 1616450 h 1848547"/>
              <a:gd name="connsiteX17" fmla="*/ 597414 w 3025238"/>
              <a:gd name="connsiteY17" fmla="*/ 1575540 h 1848547"/>
              <a:gd name="connsiteX18" fmla="*/ 689993 w 3025238"/>
              <a:gd name="connsiteY18" fmla="*/ 1575540 h 1848547"/>
              <a:gd name="connsiteX19" fmla="*/ 689993 w 3025238"/>
              <a:gd name="connsiteY19" fmla="*/ 1663388 h 1848547"/>
              <a:gd name="connsiteX20" fmla="*/ 597414 w 3025238"/>
              <a:gd name="connsiteY20" fmla="*/ 1663388 h 1848547"/>
              <a:gd name="connsiteX21" fmla="*/ 597414 w 3025238"/>
              <a:gd name="connsiteY21" fmla="*/ 1622327 h 1848547"/>
              <a:gd name="connsiteX22" fmla="*/ 429046 w 3025238"/>
              <a:gd name="connsiteY22" fmla="*/ 1622327 h 1848547"/>
              <a:gd name="connsiteX23" fmla="*/ 614357 w 3025238"/>
              <a:gd name="connsiteY23" fmla="*/ 1801456 h 1848547"/>
              <a:gd name="connsiteX24" fmla="*/ 994063 w 3025238"/>
              <a:gd name="connsiteY24" fmla="*/ 1801456 h 1848547"/>
              <a:gd name="connsiteX25" fmla="*/ 994063 w 3025238"/>
              <a:gd name="connsiteY25" fmla="*/ 1760471 h 1848547"/>
              <a:gd name="connsiteX26" fmla="*/ 1086642 w 3025238"/>
              <a:gd name="connsiteY26" fmla="*/ 1760471 h 1848547"/>
              <a:gd name="connsiteX27" fmla="*/ 1086642 w 3025238"/>
              <a:gd name="connsiteY27" fmla="*/ 1848547 h 1848547"/>
              <a:gd name="connsiteX28" fmla="*/ 994368 w 3025238"/>
              <a:gd name="connsiteY28" fmla="*/ 1848547 h 1848547"/>
              <a:gd name="connsiteX29" fmla="*/ 994368 w 3025238"/>
              <a:gd name="connsiteY29" fmla="*/ 1807562 h 1848547"/>
              <a:gd name="connsiteX30" fmla="*/ 545133 w 3025238"/>
              <a:gd name="connsiteY30" fmla="*/ 1807562 h 1848547"/>
              <a:gd name="connsiteX31" fmla="*/ 353334 w 3025238"/>
              <a:gd name="connsiteY31" fmla="*/ 1622175 h 1848547"/>
              <a:gd name="connsiteX32" fmla="*/ 178784 w 3025238"/>
              <a:gd name="connsiteY32" fmla="*/ 1622175 h 1848547"/>
              <a:gd name="connsiteX33" fmla="*/ 178784 w 3025238"/>
              <a:gd name="connsiteY33" fmla="*/ 1630646 h 1848547"/>
              <a:gd name="connsiteX34" fmla="*/ 154360 w 3025238"/>
              <a:gd name="connsiteY34" fmla="*/ 1630646 h 1848547"/>
              <a:gd name="connsiteX35" fmla="*/ 154360 w 3025238"/>
              <a:gd name="connsiteY35" fmla="*/ 1611718 h 1848547"/>
              <a:gd name="connsiteX36" fmla="*/ 66972 w 3025238"/>
              <a:gd name="connsiteY36" fmla="*/ 1527763 h 1848547"/>
              <a:gd name="connsiteX37" fmla="*/ 0 w 3025238"/>
              <a:gd name="connsiteY37" fmla="*/ 1454882 h 1848547"/>
              <a:gd name="connsiteX38" fmla="*/ 24918 w 3025238"/>
              <a:gd name="connsiteY38" fmla="*/ 1478841 h 1848547"/>
              <a:gd name="connsiteX39" fmla="*/ 20339 w 3025238"/>
              <a:gd name="connsiteY39" fmla="*/ 1483191 h 1848547"/>
              <a:gd name="connsiteX40" fmla="*/ 0 w 3025238"/>
              <a:gd name="connsiteY40" fmla="*/ 1463775 h 1848547"/>
              <a:gd name="connsiteX41" fmla="*/ 1607774 w 3025238"/>
              <a:gd name="connsiteY41" fmla="*/ 1436023 h 1848547"/>
              <a:gd name="connsiteX42" fmla="*/ 1421012 w 3025238"/>
              <a:gd name="connsiteY42" fmla="*/ 1616526 h 1848547"/>
              <a:gd name="connsiteX43" fmla="*/ 1489473 w 3025238"/>
              <a:gd name="connsiteY43" fmla="*/ 1616526 h 1848547"/>
              <a:gd name="connsiteX44" fmla="*/ 1637768 w 3025238"/>
              <a:gd name="connsiteY44" fmla="*/ 1473269 h 1848547"/>
              <a:gd name="connsiteX45" fmla="*/ 1637768 w 3025238"/>
              <a:gd name="connsiteY45" fmla="*/ 1436023 h 1848547"/>
              <a:gd name="connsiteX46" fmla="*/ 1047843 w 3025238"/>
              <a:gd name="connsiteY46" fmla="*/ 1421720 h 1848547"/>
              <a:gd name="connsiteX47" fmla="*/ 1072267 w 3025238"/>
              <a:gd name="connsiteY47" fmla="*/ 1421720 h 1848547"/>
              <a:gd name="connsiteX48" fmla="*/ 1072267 w 3025238"/>
              <a:gd name="connsiteY48" fmla="*/ 1444998 h 1848547"/>
              <a:gd name="connsiteX49" fmla="*/ 1047843 w 3025238"/>
              <a:gd name="connsiteY49" fmla="*/ 1444998 h 1848547"/>
              <a:gd name="connsiteX50" fmla="*/ 1245825 w 3025238"/>
              <a:gd name="connsiteY50" fmla="*/ 1286476 h 1848547"/>
              <a:gd name="connsiteX51" fmla="*/ 1276354 w 3025238"/>
              <a:gd name="connsiteY51" fmla="*/ 1286476 h 1848547"/>
              <a:gd name="connsiteX52" fmla="*/ 1276354 w 3025238"/>
              <a:gd name="connsiteY52" fmla="*/ 1315555 h 1848547"/>
              <a:gd name="connsiteX53" fmla="*/ 1245825 w 3025238"/>
              <a:gd name="connsiteY53" fmla="*/ 1315555 h 1848547"/>
              <a:gd name="connsiteX54" fmla="*/ 621199 w 3025238"/>
              <a:gd name="connsiteY54" fmla="*/ 1284949 h 1848547"/>
              <a:gd name="connsiteX55" fmla="*/ 667528 w 3025238"/>
              <a:gd name="connsiteY55" fmla="*/ 1284949 h 1848547"/>
              <a:gd name="connsiteX56" fmla="*/ 667528 w 3025238"/>
              <a:gd name="connsiteY56" fmla="*/ 1328987 h 1848547"/>
              <a:gd name="connsiteX57" fmla="*/ 621199 w 3025238"/>
              <a:gd name="connsiteY57" fmla="*/ 1328987 h 1848547"/>
              <a:gd name="connsiteX58" fmla="*/ 621199 w 3025238"/>
              <a:gd name="connsiteY58" fmla="*/ 1310059 h 1848547"/>
              <a:gd name="connsiteX59" fmla="*/ 501449 w 3025238"/>
              <a:gd name="connsiteY59" fmla="*/ 1310059 h 1848547"/>
              <a:gd name="connsiteX60" fmla="*/ 297134 w 3025238"/>
              <a:gd name="connsiteY60" fmla="*/ 1507506 h 1848547"/>
              <a:gd name="connsiteX61" fmla="*/ 59999 w 3025238"/>
              <a:gd name="connsiteY61" fmla="*/ 1507506 h 1848547"/>
              <a:gd name="connsiteX62" fmla="*/ 59999 w 3025238"/>
              <a:gd name="connsiteY62" fmla="*/ 1516130 h 1848547"/>
              <a:gd name="connsiteX63" fmla="*/ 35576 w 3025238"/>
              <a:gd name="connsiteY63" fmla="*/ 1516130 h 1848547"/>
              <a:gd name="connsiteX64" fmla="*/ 35576 w 3025238"/>
              <a:gd name="connsiteY64" fmla="*/ 1492852 h 1848547"/>
              <a:gd name="connsiteX65" fmla="*/ 59999 w 3025238"/>
              <a:gd name="connsiteY65" fmla="*/ 1492852 h 1848547"/>
              <a:gd name="connsiteX66" fmla="*/ 59999 w 3025238"/>
              <a:gd name="connsiteY66" fmla="*/ 1501400 h 1848547"/>
              <a:gd name="connsiteX67" fmla="*/ 294386 w 3025238"/>
              <a:gd name="connsiteY67" fmla="*/ 1501400 h 1848547"/>
              <a:gd name="connsiteX68" fmla="*/ 498702 w 3025238"/>
              <a:gd name="connsiteY68" fmla="*/ 1303877 h 1848547"/>
              <a:gd name="connsiteX69" fmla="*/ 621199 w 3025238"/>
              <a:gd name="connsiteY69" fmla="*/ 1303877 h 1848547"/>
              <a:gd name="connsiteX70" fmla="*/ 1224024 w 3025238"/>
              <a:gd name="connsiteY70" fmla="*/ 1266129 h 1848547"/>
              <a:gd name="connsiteX71" fmla="*/ 1224024 w 3025238"/>
              <a:gd name="connsiteY71" fmla="*/ 1335582 h 1848547"/>
              <a:gd name="connsiteX72" fmla="*/ 1296988 w 3025238"/>
              <a:gd name="connsiteY72" fmla="*/ 1335582 h 1848547"/>
              <a:gd name="connsiteX73" fmla="*/ 1296988 w 3025238"/>
              <a:gd name="connsiteY73" fmla="*/ 1266129 h 1848547"/>
              <a:gd name="connsiteX74" fmla="*/ 107881 w 3025238"/>
              <a:gd name="connsiteY74" fmla="*/ 1237584 h 1848547"/>
              <a:gd name="connsiteX75" fmla="*/ 138410 w 3025238"/>
              <a:gd name="connsiteY75" fmla="*/ 1237584 h 1848547"/>
              <a:gd name="connsiteX76" fmla="*/ 138410 w 3025238"/>
              <a:gd name="connsiteY76" fmla="*/ 1266664 h 1848547"/>
              <a:gd name="connsiteX77" fmla="*/ 107881 w 3025238"/>
              <a:gd name="connsiteY77" fmla="*/ 1266664 h 1848547"/>
              <a:gd name="connsiteX78" fmla="*/ 107881 w 3025238"/>
              <a:gd name="connsiteY78" fmla="*/ 1255215 h 1848547"/>
              <a:gd name="connsiteX79" fmla="*/ 0 w 3025238"/>
              <a:gd name="connsiteY79" fmla="*/ 1255215 h 1848547"/>
              <a:gd name="connsiteX80" fmla="*/ 0 w 3025238"/>
              <a:gd name="connsiteY80" fmla="*/ 1249109 h 1848547"/>
              <a:gd name="connsiteX81" fmla="*/ 107881 w 3025238"/>
              <a:gd name="connsiteY81" fmla="*/ 1249109 h 1848547"/>
              <a:gd name="connsiteX82" fmla="*/ 972006 w 3025238"/>
              <a:gd name="connsiteY82" fmla="*/ 1207666 h 1848547"/>
              <a:gd name="connsiteX83" fmla="*/ 739985 w 3025238"/>
              <a:gd name="connsiteY83" fmla="*/ 1429765 h 1848547"/>
              <a:gd name="connsiteX84" fmla="*/ 808675 w 3025238"/>
              <a:gd name="connsiteY84" fmla="*/ 1429765 h 1848547"/>
              <a:gd name="connsiteX85" fmla="*/ 1040696 w 3025238"/>
              <a:gd name="connsiteY85" fmla="*/ 1207666 h 1848547"/>
              <a:gd name="connsiteX86" fmla="*/ 439121 w 3025238"/>
              <a:gd name="connsiteY86" fmla="*/ 1182861 h 1848547"/>
              <a:gd name="connsiteX87" fmla="*/ 218243 w 3025238"/>
              <a:gd name="connsiteY87" fmla="*/ 1396565 h 1848547"/>
              <a:gd name="connsiteX88" fmla="*/ 267319 w 3025238"/>
              <a:gd name="connsiteY88" fmla="*/ 1396565 h 1848547"/>
              <a:gd name="connsiteX89" fmla="*/ 488273 w 3025238"/>
              <a:gd name="connsiteY89" fmla="*/ 1182861 h 1848547"/>
              <a:gd name="connsiteX90" fmla="*/ 2573484 w 3025238"/>
              <a:gd name="connsiteY90" fmla="*/ 1169275 h 1848547"/>
              <a:gd name="connsiteX91" fmla="*/ 2665987 w 3025238"/>
              <a:gd name="connsiteY91" fmla="*/ 1169275 h 1848547"/>
              <a:gd name="connsiteX92" fmla="*/ 2665987 w 3025238"/>
              <a:gd name="connsiteY92" fmla="*/ 1257123 h 1848547"/>
              <a:gd name="connsiteX93" fmla="*/ 2573484 w 3025238"/>
              <a:gd name="connsiteY93" fmla="*/ 1257123 h 1848547"/>
              <a:gd name="connsiteX94" fmla="*/ 2573484 w 3025238"/>
              <a:gd name="connsiteY94" fmla="*/ 1216138 h 1848547"/>
              <a:gd name="connsiteX95" fmla="*/ 2380845 w 3025238"/>
              <a:gd name="connsiteY95" fmla="*/ 1216138 h 1848547"/>
              <a:gd name="connsiteX96" fmla="*/ 2380845 w 3025238"/>
              <a:gd name="connsiteY96" fmla="*/ 1234989 h 1848547"/>
              <a:gd name="connsiteX97" fmla="*/ 2334594 w 3025238"/>
              <a:gd name="connsiteY97" fmla="*/ 1234989 h 1848547"/>
              <a:gd name="connsiteX98" fmla="*/ 2334594 w 3025238"/>
              <a:gd name="connsiteY98" fmla="*/ 1216061 h 1848547"/>
              <a:gd name="connsiteX99" fmla="*/ 2194619 w 3025238"/>
              <a:gd name="connsiteY99" fmla="*/ 1216061 h 1848547"/>
              <a:gd name="connsiteX100" fmla="*/ 1967329 w 3025238"/>
              <a:gd name="connsiteY100" fmla="*/ 1435794 h 1848547"/>
              <a:gd name="connsiteX101" fmla="*/ 1730271 w 3025238"/>
              <a:gd name="connsiteY101" fmla="*/ 1435794 h 1848547"/>
              <a:gd name="connsiteX102" fmla="*/ 1730271 w 3025238"/>
              <a:gd name="connsiteY102" fmla="*/ 1476779 h 1848547"/>
              <a:gd name="connsiteX103" fmla="*/ 1642958 w 3025238"/>
              <a:gd name="connsiteY103" fmla="*/ 1476779 h 1848547"/>
              <a:gd name="connsiteX104" fmla="*/ 1493137 w 3025238"/>
              <a:gd name="connsiteY104" fmla="*/ 1621792 h 1848547"/>
              <a:gd name="connsiteX105" fmla="*/ 1492221 w 3025238"/>
              <a:gd name="connsiteY105" fmla="*/ 1622709 h 1848547"/>
              <a:gd name="connsiteX106" fmla="*/ 828747 w 3025238"/>
              <a:gd name="connsiteY106" fmla="*/ 1622709 h 1848547"/>
              <a:gd name="connsiteX107" fmla="*/ 828595 w 3025238"/>
              <a:gd name="connsiteY107" fmla="*/ 1663694 h 1848547"/>
              <a:gd name="connsiteX108" fmla="*/ 736017 w 3025238"/>
              <a:gd name="connsiteY108" fmla="*/ 1663694 h 1848547"/>
              <a:gd name="connsiteX109" fmla="*/ 736017 w 3025238"/>
              <a:gd name="connsiteY109" fmla="*/ 1575541 h 1848547"/>
              <a:gd name="connsiteX110" fmla="*/ 828595 w 3025238"/>
              <a:gd name="connsiteY110" fmla="*/ 1575541 h 1848547"/>
              <a:gd name="connsiteX111" fmla="*/ 828595 w 3025238"/>
              <a:gd name="connsiteY111" fmla="*/ 1616374 h 1848547"/>
              <a:gd name="connsiteX112" fmla="*/ 1411777 w 3025238"/>
              <a:gd name="connsiteY112" fmla="*/ 1616374 h 1848547"/>
              <a:gd name="connsiteX113" fmla="*/ 1598538 w 3025238"/>
              <a:gd name="connsiteY113" fmla="*/ 1435870 h 1848547"/>
              <a:gd name="connsiteX114" fmla="*/ 1086643 w 3025238"/>
              <a:gd name="connsiteY114" fmla="*/ 1435870 h 1848547"/>
              <a:gd name="connsiteX115" fmla="*/ 1086643 w 3025238"/>
              <a:gd name="connsiteY115" fmla="*/ 1429765 h 1848547"/>
              <a:gd name="connsiteX116" fmla="*/ 1637463 w 3025238"/>
              <a:gd name="connsiteY116" fmla="*/ 1429765 h 1848547"/>
              <a:gd name="connsiteX117" fmla="*/ 1637463 w 3025238"/>
              <a:gd name="connsiteY117" fmla="*/ 1388779 h 1848547"/>
              <a:gd name="connsiteX118" fmla="*/ 1729966 w 3025238"/>
              <a:gd name="connsiteY118" fmla="*/ 1388779 h 1848547"/>
              <a:gd name="connsiteX119" fmla="*/ 1729966 w 3025238"/>
              <a:gd name="connsiteY119" fmla="*/ 1429765 h 1848547"/>
              <a:gd name="connsiteX120" fmla="*/ 1964353 w 3025238"/>
              <a:gd name="connsiteY120" fmla="*/ 1429765 h 1848547"/>
              <a:gd name="connsiteX121" fmla="*/ 2191947 w 3025238"/>
              <a:gd name="connsiteY121" fmla="*/ 1210184 h 1848547"/>
              <a:gd name="connsiteX122" fmla="*/ 2334594 w 3025238"/>
              <a:gd name="connsiteY122" fmla="*/ 1210184 h 1848547"/>
              <a:gd name="connsiteX123" fmla="*/ 2334594 w 3025238"/>
              <a:gd name="connsiteY123" fmla="*/ 1191256 h 1848547"/>
              <a:gd name="connsiteX124" fmla="*/ 2380845 w 3025238"/>
              <a:gd name="connsiteY124" fmla="*/ 1191256 h 1848547"/>
              <a:gd name="connsiteX125" fmla="*/ 2380845 w 3025238"/>
              <a:gd name="connsiteY125" fmla="*/ 1210261 h 1848547"/>
              <a:gd name="connsiteX126" fmla="*/ 2573484 w 3025238"/>
              <a:gd name="connsiteY126" fmla="*/ 1210261 h 1848547"/>
              <a:gd name="connsiteX127" fmla="*/ 606955 w 3025238"/>
              <a:gd name="connsiteY127" fmla="*/ 1145234 h 1848547"/>
              <a:gd name="connsiteX128" fmla="*/ 606955 w 3025238"/>
              <a:gd name="connsiteY128" fmla="*/ 1214688 h 1848547"/>
              <a:gd name="connsiteX129" fmla="*/ 679918 w 3025238"/>
              <a:gd name="connsiteY129" fmla="*/ 1214688 h 1848547"/>
              <a:gd name="connsiteX130" fmla="*/ 679918 w 3025238"/>
              <a:gd name="connsiteY130" fmla="*/ 1145234 h 1848547"/>
              <a:gd name="connsiteX131" fmla="*/ 597262 w 3025238"/>
              <a:gd name="connsiteY131" fmla="*/ 1136228 h 1848547"/>
              <a:gd name="connsiteX132" fmla="*/ 689765 w 3025238"/>
              <a:gd name="connsiteY132" fmla="*/ 1136228 h 1848547"/>
              <a:gd name="connsiteX133" fmla="*/ 689765 w 3025238"/>
              <a:gd name="connsiteY133" fmla="*/ 1223847 h 1848547"/>
              <a:gd name="connsiteX134" fmla="*/ 597109 w 3025238"/>
              <a:gd name="connsiteY134" fmla="*/ 1223847 h 1848547"/>
              <a:gd name="connsiteX135" fmla="*/ 597109 w 3025238"/>
              <a:gd name="connsiteY135" fmla="*/ 1182861 h 1848547"/>
              <a:gd name="connsiteX136" fmla="*/ 497280 w 3025238"/>
              <a:gd name="connsiteY136" fmla="*/ 1182861 h 1848547"/>
              <a:gd name="connsiteX137" fmla="*/ 269990 w 3025238"/>
              <a:gd name="connsiteY137" fmla="*/ 1402518 h 1848547"/>
              <a:gd name="connsiteX138" fmla="*/ 0 w 3025238"/>
              <a:gd name="connsiteY138" fmla="*/ 1402518 h 1848547"/>
              <a:gd name="connsiteX139" fmla="*/ 0 w 3025238"/>
              <a:gd name="connsiteY139" fmla="*/ 1396870 h 1848547"/>
              <a:gd name="connsiteX140" fmla="*/ 208932 w 3025238"/>
              <a:gd name="connsiteY140" fmla="*/ 1396870 h 1848547"/>
              <a:gd name="connsiteX141" fmla="*/ 436526 w 3025238"/>
              <a:gd name="connsiteY141" fmla="*/ 1177213 h 1848547"/>
              <a:gd name="connsiteX142" fmla="*/ 597262 w 3025238"/>
              <a:gd name="connsiteY142" fmla="*/ 1177213 h 1848547"/>
              <a:gd name="connsiteX143" fmla="*/ 1411320 w 3025238"/>
              <a:gd name="connsiteY143" fmla="*/ 1096769 h 1848547"/>
              <a:gd name="connsiteX144" fmla="*/ 1505654 w 3025238"/>
              <a:gd name="connsiteY144" fmla="*/ 1188356 h 1848547"/>
              <a:gd name="connsiteX145" fmla="*/ 1543815 w 3025238"/>
              <a:gd name="connsiteY145" fmla="*/ 1188356 h 1848547"/>
              <a:gd name="connsiteX146" fmla="*/ 1449481 w 3025238"/>
              <a:gd name="connsiteY146" fmla="*/ 1096769 h 1848547"/>
              <a:gd name="connsiteX147" fmla="*/ 2964917 w 3025238"/>
              <a:gd name="connsiteY147" fmla="*/ 1066972 h 1848547"/>
              <a:gd name="connsiteX148" fmla="*/ 2995446 w 3025238"/>
              <a:gd name="connsiteY148" fmla="*/ 1066972 h 1848547"/>
              <a:gd name="connsiteX149" fmla="*/ 2995446 w 3025238"/>
              <a:gd name="connsiteY149" fmla="*/ 1096051 h 1848547"/>
              <a:gd name="connsiteX150" fmla="*/ 2964917 w 3025238"/>
              <a:gd name="connsiteY150" fmla="*/ 1096051 h 1848547"/>
              <a:gd name="connsiteX151" fmla="*/ 2605437 w 3025238"/>
              <a:gd name="connsiteY151" fmla="*/ 1066972 h 1848547"/>
              <a:gd name="connsiteX152" fmla="*/ 2635966 w 3025238"/>
              <a:gd name="connsiteY152" fmla="*/ 1066972 h 1848547"/>
              <a:gd name="connsiteX153" fmla="*/ 2635966 w 3025238"/>
              <a:gd name="connsiteY153" fmla="*/ 1096051 h 1848547"/>
              <a:gd name="connsiteX154" fmla="*/ 2605437 w 3025238"/>
              <a:gd name="connsiteY154" fmla="*/ 1096051 h 1848547"/>
              <a:gd name="connsiteX155" fmla="*/ 2942809 w 3025238"/>
              <a:gd name="connsiteY155" fmla="*/ 1046091 h 1848547"/>
              <a:gd name="connsiteX156" fmla="*/ 2942809 w 3025238"/>
              <a:gd name="connsiteY156" fmla="*/ 1115544 h 1848547"/>
              <a:gd name="connsiteX157" fmla="*/ 3015697 w 3025238"/>
              <a:gd name="connsiteY157" fmla="*/ 1115544 h 1848547"/>
              <a:gd name="connsiteX158" fmla="*/ 3015697 w 3025238"/>
              <a:gd name="connsiteY158" fmla="*/ 1046091 h 1848547"/>
              <a:gd name="connsiteX159" fmla="*/ 2932658 w 3025238"/>
              <a:gd name="connsiteY159" fmla="*/ 1037085 h 1848547"/>
              <a:gd name="connsiteX160" fmla="*/ 3025238 w 3025238"/>
              <a:gd name="connsiteY160" fmla="*/ 1037085 h 1848547"/>
              <a:gd name="connsiteX161" fmla="*/ 3025238 w 3025238"/>
              <a:gd name="connsiteY161" fmla="*/ 1125237 h 1848547"/>
              <a:gd name="connsiteX162" fmla="*/ 2932964 w 3025238"/>
              <a:gd name="connsiteY162" fmla="*/ 1125237 h 1848547"/>
              <a:gd name="connsiteX163" fmla="*/ 2932964 w 3025238"/>
              <a:gd name="connsiteY163" fmla="*/ 1084252 h 1848547"/>
              <a:gd name="connsiteX164" fmla="*/ 2648662 w 3025238"/>
              <a:gd name="connsiteY164" fmla="*/ 1084252 h 1848547"/>
              <a:gd name="connsiteX165" fmla="*/ 2648357 w 3025238"/>
              <a:gd name="connsiteY165" fmla="*/ 1078070 h 1848547"/>
              <a:gd name="connsiteX166" fmla="*/ 2932658 w 3025238"/>
              <a:gd name="connsiteY166" fmla="*/ 1078070 h 1848547"/>
              <a:gd name="connsiteX167" fmla="*/ 0 w 3025238"/>
              <a:gd name="connsiteY167" fmla="*/ 983659 h 1848547"/>
              <a:gd name="connsiteX168" fmla="*/ 11103 w 3025238"/>
              <a:gd name="connsiteY168" fmla="*/ 983659 h 1848547"/>
              <a:gd name="connsiteX169" fmla="*/ 11103 w 3025238"/>
              <a:gd name="connsiteY169" fmla="*/ 989765 h 1848547"/>
              <a:gd name="connsiteX170" fmla="*/ 0 w 3025238"/>
              <a:gd name="connsiteY170" fmla="*/ 989765 h 1848547"/>
              <a:gd name="connsiteX171" fmla="*/ 29928 w 3025238"/>
              <a:gd name="connsiteY171" fmla="*/ 972561 h 1848547"/>
              <a:gd name="connsiteX172" fmla="*/ 60458 w 3025238"/>
              <a:gd name="connsiteY172" fmla="*/ 972561 h 1848547"/>
              <a:gd name="connsiteX173" fmla="*/ 60458 w 3025238"/>
              <a:gd name="connsiteY173" fmla="*/ 1001640 h 1848547"/>
              <a:gd name="connsiteX174" fmla="*/ 29928 w 3025238"/>
              <a:gd name="connsiteY174" fmla="*/ 1001640 h 1848547"/>
              <a:gd name="connsiteX175" fmla="*/ 1006886 w 3025238"/>
              <a:gd name="connsiteY175" fmla="*/ 963204 h 1848547"/>
              <a:gd name="connsiteX176" fmla="*/ 1006886 w 3025238"/>
              <a:gd name="connsiteY176" fmla="*/ 1032658 h 1848547"/>
              <a:gd name="connsiteX177" fmla="*/ 1079849 w 3025238"/>
              <a:gd name="connsiteY177" fmla="*/ 1032658 h 1848547"/>
              <a:gd name="connsiteX178" fmla="*/ 1079849 w 3025238"/>
              <a:gd name="connsiteY178" fmla="*/ 963204 h 1848547"/>
              <a:gd name="connsiteX179" fmla="*/ 997346 w 3025238"/>
              <a:gd name="connsiteY179" fmla="*/ 953587 h 1848547"/>
              <a:gd name="connsiteX180" fmla="*/ 1089849 w 3025238"/>
              <a:gd name="connsiteY180" fmla="*/ 953587 h 1848547"/>
              <a:gd name="connsiteX181" fmla="*/ 1089849 w 3025238"/>
              <a:gd name="connsiteY181" fmla="*/ 1037542 h 1848547"/>
              <a:gd name="connsiteX182" fmla="*/ 1145869 w 3025238"/>
              <a:gd name="connsiteY182" fmla="*/ 1090968 h 1848547"/>
              <a:gd name="connsiteX183" fmla="*/ 1452609 w 3025238"/>
              <a:gd name="connsiteY183" fmla="*/ 1090968 h 1848547"/>
              <a:gd name="connsiteX184" fmla="*/ 1553279 w 3025238"/>
              <a:gd name="connsiteY184" fmla="*/ 1188280 h 1848547"/>
              <a:gd name="connsiteX185" fmla="*/ 1826209 w 3025238"/>
              <a:gd name="connsiteY185" fmla="*/ 1188280 h 1848547"/>
              <a:gd name="connsiteX186" fmla="*/ 1826209 w 3025238"/>
              <a:gd name="connsiteY186" fmla="*/ 1176831 h 1848547"/>
              <a:gd name="connsiteX187" fmla="*/ 1856738 w 3025238"/>
              <a:gd name="connsiteY187" fmla="*/ 1176831 h 1848547"/>
              <a:gd name="connsiteX188" fmla="*/ 1856738 w 3025238"/>
              <a:gd name="connsiteY188" fmla="*/ 1205910 h 1848547"/>
              <a:gd name="connsiteX189" fmla="*/ 1826209 w 3025238"/>
              <a:gd name="connsiteY189" fmla="*/ 1205910 h 1848547"/>
              <a:gd name="connsiteX190" fmla="*/ 1826209 w 3025238"/>
              <a:gd name="connsiteY190" fmla="*/ 1194462 h 1848547"/>
              <a:gd name="connsiteX191" fmla="*/ 1504509 w 3025238"/>
              <a:gd name="connsiteY191" fmla="*/ 1194462 h 1848547"/>
              <a:gd name="connsiteX192" fmla="*/ 1503134 w 3025238"/>
              <a:gd name="connsiteY192" fmla="*/ 1194462 h 1848547"/>
              <a:gd name="connsiteX193" fmla="*/ 1402465 w 3025238"/>
              <a:gd name="connsiteY193" fmla="*/ 1097150 h 1848547"/>
              <a:gd name="connsiteX194" fmla="*/ 1142969 w 3025238"/>
              <a:gd name="connsiteY194" fmla="*/ 1097150 h 1848547"/>
              <a:gd name="connsiteX195" fmla="*/ 1085268 w 3025238"/>
              <a:gd name="connsiteY195" fmla="*/ 1041740 h 1848547"/>
              <a:gd name="connsiteX196" fmla="*/ 997346 w 3025238"/>
              <a:gd name="connsiteY196" fmla="*/ 1041740 h 1848547"/>
              <a:gd name="connsiteX197" fmla="*/ 1410938 w 3025238"/>
              <a:gd name="connsiteY197" fmla="*/ 864977 h 1848547"/>
              <a:gd name="connsiteX198" fmla="*/ 1632273 w 3025238"/>
              <a:gd name="connsiteY198" fmla="*/ 1078680 h 1848547"/>
              <a:gd name="connsiteX199" fmla="*/ 1722334 w 3025238"/>
              <a:gd name="connsiteY199" fmla="*/ 1078680 h 1848547"/>
              <a:gd name="connsiteX200" fmla="*/ 1500998 w 3025238"/>
              <a:gd name="connsiteY200" fmla="*/ 864977 h 1848547"/>
              <a:gd name="connsiteX201" fmla="*/ 797685 w 3025238"/>
              <a:gd name="connsiteY201" fmla="*/ 850628 h 1848547"/>
              <a:gd name="connsiteX202" fmla="*/ 822108 w 3025238"/>
              <a:gd name="connsiteY202" fmla="*/ 850628 h 1848547"/>
              <a:gd name="connsiteX203" fmla="*/ 822108 w 3025238"/>
              <a:gd name="connsiteY203" fmla="*/ 873525 h 1848547"/>
              <a:gd name="connsiteX204" fmla="*/ 797685 w 3025238"/>
              <a:gd name="connsiteY204" fmla="*/ 873525 h 1848547"/>
              <a:gd name="connsiteX205" fmla="*/ 797685 w 3025238"/>
              <a:gd name="connsiteY205" fmla="*/ 864977 h 1848547"/>
              <a:gd name="connsiteX206" fmla="*/ 680758 w 3025238"/>
              <a:gd name="connsiteY206" fmla="*/ 864977 h 1848547"/>
              <a:gd name="connsiteX207" fmla="*/ 546201 w 3025238"/>
              <a:gd name="connsiteY207" fmla="*/ 994725 h 1848547"/>
              <a:gd name="connsiteX208" fmla="*/ 863322 w 3025238"/>
              <a:gd name="connsiteY208" fmla="*/ 994725 h 1848547"/>
              <a:gd name="connsiteX209" fmla="*/ 863322 w 3025238"/>
              <a:gd name="connsiteY209" fmla="*/ 953816 h 1848547"/>
              <a:gd name="connsiteX210" fmla="*/ 955825 w 3025238"/>
              <a:gd name="connsiteY210" fmla="*/ 953816 h 1848547"/>
              <a:gd name="connsiteX211" fmla="*/ 955825 w 3025238"/>
              <a:gd name="connsiteY211" fmla="*/ 1041588 h 1848547"/>
              <a:gd name="connsiteX212" fmla="*/ 912779 w 3025238"/>
              <a:gd name="connsiteY212" fmla="*/ 1041588 h 1848547"/>
              <a:gd name="connsiteX213" fmla="*/ 912779 w 3025238"/>
              <a:gd name="connsiteY213" fmla="*/ 1178969 h 1848547"/>
              <a:gd name="connsiteX214" fmla="*/ 689765 w 3025238"/>
              <a:gd name="connsiteY214" fmla="*/ 1392672 h 1848547"/>
              <a:gd name="connsiteX215" fmla="*/ 689765 w 3025238"/>
              <a:gd name="connsiteY215" fmla="*/ 1429765 h 1848547"/>
              <a:gd name="connsiteX216" fmla="*/ 730903 w 3025238"/>
              <a:gd name="connsiteY216" fmla="*/ 1429765 h 1848547"/>
              <a:gd name="connsiteX217" fmla="*/ 969258 w 3025238"/>
              <a:gd name="connsiteY217" fmla="*/ 1201559 h 1848547"/>
              <a:gd name="connsiteX218" fmla="*/ 1161210 w 3025238"/>
              <a:gd name="connsiteY218" fmla="*/ 1201559 h 1848547"/>
              <a:gd name="connsiteX219" fmla="*/ 1219215 w 3025238"/>
              <a:gd name="connsiteY219" fmla="*/ 1256818 h 1848547"/>
              <a:gd name="connsiteX220" fmla="*/ 1307063 w 3025238"/>
              <a:gd name="connsiteY220" fmla="*/ 1256818 h 1848547"/>
              <a:gd name="connsiteX221" fmla="*/ 1307063 w 3025238"/>
              <a:gd name="connsiteY221" fmla="*/ 1344971 h 1848547"/>
              <a:gd name="connsiteX222" fmla="*/ 1214559 w 3025238"/>
              <a:gd name="connsiteY222" fmla="*/ 1344971 h 1848547"/>
              <a:gd name="connsiteX223" fmla="*/ 1214559 w 3025238"/>
              <a:gd name="connsiteY223" fmla="*/ 1303833 h 1848547"/>
              <a:gd name="connsiteX224" fmla="*/ 1071378 w 3025238"/>
              <a:gd name="connsiteY224" fmla="*/ 1303833 h 1848547"/>
              <a:gd name="connsiteX225" fmla="*/ 1071378 w 3025238"/>
              <a:gd name="connsiteY225" fmla="*/ 1312381 h 1848547"/>
              <a:gd name="connsiteX226" fmla="*/ 1046955 w 3025238"/>
              <a:gd name="connsiteY226" fmla="*/ 1312381 h 1848547"/>
              <a:gd name="connsiteX227" fmla="*/ 1046955 w 3025238"/>
              <a:gd name="connsiteY227" fmla="*/ 1289102 h 1848547"/>
              <a:gd name="connsiteX228" fmla="*/ 1071378 w 3025238"/>
              <a:gd name="connsiteY228" fmla="*/ 1289102 h 1848547"/>
              <a:gd name="connsiteX229" fmla="*/ 1071378 w 3025238"/>
              <a:gd name="connsiteY229" fmla="*/ 1297650 h 1848547"/>
              <a:gd name="connsiteX230" fmla="*/ 1214865 w 3025238"/>
              <a:gd name="connsiteY230" fmla="*/ 1297650 h 1848547"/>
              <a:gd name="connsiteX231" fmla="*/ 1214865 w 3025238"/>
              <a:gd name="connsiteY231" fmla="*/ 1261092 h 1848547"/>
              <a:gd name="connsiteX232" fmla="*/ 1158844 w 3025238"/>
              <a:gd name="connsiteY232" fmla="*/ 1207666 h 1848547"/>
              <a:gd name="connsiteX233" fmla="*/ 1049931 w 3025238"/>
              <a:gd name="connsiteY233" fmla="*/ 1207666 h 1848547"/>
              <a:gd name="connsiteX234" fmla="*/ 817835 w 3025238"/>
              <a:gd name="connsiteY234" fmla="*/ 1429765 h 1848547"/>
              <a:gd name="connsiteX235" fmla="*/ 1031538 w 3025238"/>
              <a:gd name="connsiteY235" fmla="*/ 1429765 h 1848547"/>
              <a:gd name="connsiteX236" fmla="*/ 1031538 w 3025238"/>
              <a:gd name="connsiteY236" fmla="*/ 1436023 h 1848547"/>
              <a:gd name="connsiteX237" fmla="*/ 689765 w 3025238"/>
              <a:gd name="connsiteY237" fmla="*/ 1436023 h 1848547"/>
              <a:gd name="connsiteX238" fmla="*/ 689765 w 3025238"/>
              <a:gd name="connsiteY238" fmla="*/ 1477085 h 1848547"/>
              <a:gd name="connsiteX239" fmla="*/ 597491 w 3025238"/>
              <a:gd name="connsiteY239" fmla="*/ 1477085 h 1848547"/>
              <a:gd name="connsiteX240" fmla="*/ 597491 w 3025238"/>
              <a:gd name="connsiteY240" fmla="*/ 1389314 h 1848547"/>
              <a:gd name="connsiteX241" fmla="*/ 684880 w 3025238"/>
              <a:gd name="connsiteY241" fmla="*/ 1389314 h 1848547"/>
              <a:gd name="connsiteX242" fmla="*/ 906216 w 3025238"/>
              <a:gd name="connsiteY242" fmla="*/ 1177137 h 1848547"/>
              <a:gd name="connsiteX243" fmla="*/ 906216 w 3025238"/>
              <a:gd name="connsiteY243" fmla="*/ 1042351 h 1848547"/>
              <a:gd name="connsiteX244" fmla="*/ 863246 w 3025238"/>
              <a:gd name="connsiteY244" fmla="*/ 1042351 h 1848547"/>
              <a:gd name="connsiteX245" fmla="*/ 863246 w 3025238"/>
              <a:gd name="connsiteY245" fmla="*/ 1001366 h 1848547"/>
              <a:gd name="connsiteX246" fmla="*/ 416682 w 3025238"/>
              <a:gd name="connsiteY246" fmla="*/ 1001366 h 1848547"/>
              <a:gd name="connsiteX247" fmla="*/ 306091 w 3025238"/>
              <a:gd name="connsiteY247" fmla="*/ 1108217 h 1848547"/>
              <a:gd name="connsiteX248" fmla="*/ 306091 w 3025238"/>
              <a:gd name="connsiteY248" fmla="*/ 1148210 h 1848547"/>
              <a:gd name="connsiteX249" fmla="*/ 259839 w 3025238"/>
              <a:gd name="connsiteY249" fmla="*/ 1148210 h 1848547"/>
              <a:gd name="connsiteX250" fmla="*/ 259839 w 3025238"/>
              <a:gd name="connsiteY250" fmla="*/ 1129282 h 1848547"/>
              <a:gd name="connsiteX251" fmla="*/ 0 w 3025238"/>
              <a:gd name="connsiteY251" fmla="*/ 1129282 h 1848547"/>
              <a:gd name="connsiteX252" fmla="*/ 0 w 3025238"/>
              <a:gd name="connsiteY252" fmla="*/ 1122642 h 1848547"/>
              <a:gd name="connsiteX253" fmla="*/ 259915 w 3025238"/>
              <a:gd name="connsiteY253" fmla="*/ 1122642 h 1848547"/>
              <a:gd name="connsiteX254" fmla="*/ 259915 w 3025238"/>
              <a:gd name="connsiteY254" fmla="*/ 1103714 h 1848547"/>
              <a:gd name="connsiteX255" fmla="*/ 301282 w 3025238"/>
              <a:gd name="connsiteY255" fmla="*/ 1103714 h 1848547"/>
              <a:gd name="connsiteX256" fmla="*/ 414087 w 3025238"/>
              <a:gd name="connsiteY256" fmla="*/ 994725 h 1848547"/>
              <a:gd name="connsiteX257" fmla="*/ 537119 w 3025238"/>
              <a:gd name="connsiteY257" fmla="*/ 994725 h 1848547"/>
              <a:gd name="connsiteX258" fmla="*/ 678011 w 3025238"/>
              <a:gd name="connsiteY258" fmla="*/ 859176 h 1848547"/>
              <a:gd name="connsiteX259" fmla="*/ 797685 w 3025238"/>
              <a:gd name="connsiteY259" fmla="*/ 859176 h 1848547"/>
              <a:gd name="connsiteX260" fmla="*/ 409355 w 3025238"/>
              <a:gd name="connsiteY260" fmla="*/ 820634 h 1848547"/>
              <a:gd name="connsiteX261" fmla="*/ 239460 w 3025238"/>
              <a:gd name="connsiteY261" fmla="*/ 983659 h 1848547"/>
              <a:gd name="connsiteX262" fmla="*/ 284033 w 3025238"/>
              <a:gd name="connsiteY262" fmla="*/ 983659 h 1848547"/>
              <a:gd name="connsiteX263" fmla="*/ 454003 w 3025238"/>
              <a:gd name="connsiteY263" fmla="*/ 820634 h 1848547"/>
              <a:gd name="connsiteX264" fmla="*/ 863017 w 3025238"/>
              <a:gd name="connsiteY264" fmla="*/ 817657 h 1848547"/>
              <a:gd name="connsiteX265" fmla="*/ 955520 w 3025238"/>
              <a:gd name="connsiteY265" fmla="*/ 817657 h 1848547"/>
              <a:gd name="connsiteX266" fmla="*/ 955520 w 3025238"/>
              <a:gd name="connsiteY266" fmla="*/ 858490 h 1848547"/>
              <a:gd name="connsiteX267" fmla="*/ 1503899 w 3025238"/>
              <a:gd name="connsiteY267" fmla="*/ 858490 h 1848547"/>
              <a:gd name="connsiteX268" fmla="*/ 1731187 w 3025238"/>
              <a:gd name="connsiteY268" fmla="*/ 1078146 h 1848547"/>
              <a:gd name="connsiteX269" fmla="*/ 2101734 w 3025238"/>
              <a:gd name="connsiteY269" fmla="*/ 1078146 h 1848547"/>
              <a:gd name="connsiteX270" fmla="*/ 2101734 w 3025238"/>
              <a:gd name="connsiteY270" fmla="*/ 1059371 h 1848547"/>
              <a:gd name="connsiteX271" fmla="*/ 2148214 w 3025238"/>
              <a:gd name="connsiteY271" fmla="*/ 1059371 h 1848547"/>
              <a:gd name="connsiteX272" fmla="*/ 2148214 w 3025238"/>
              <a:gd name="connsiteY272" fmla="*/ 1078070 h 1848547"/>
              <a:gd name="connsiteX273" fmla="*/ 2592641 w 3025238"/>
              <a:gd name="connsiteY273" fmla="*/ 1078070 h 1848547"/>
              <a:gd name="connsiteX274" fmla="*/ 2592641 w 3025238"/>
              <a:gd name="connsiteY274" fmla="*/ 1084252 h 1848547"/>
              <a:gd name="connsiteX275" fmla="*/ 2148214 w 3025238"/>
              <a:gd name="connsiteY275" fmla="*/ 1084252 h 1848547"/>
              <a:gd name="connsiteX276" fmla="*/ 2148214 w 3025238"/>
              <a:gd name="connsiteY276" fmla="*/ 1103409 h 1848547"/>
              <a:gd name="connsiteX277" fmla="*/ 2107152 w 3025238"/>
              <a:gd name="connsiteY277" fmla="*/ 1103409 h 1848547"/>
              <a:gd name="connsiteX278" fmla="*/ 1899632 w 3025238"/>
              <a:gd name="connsiteY278" fmla="*/ 1303909 h 1848547"/>
              <a:gd name="connsiteX279" fmla="*/ 1450396 w 3025238"/>
              <a:gd name="connsiteY279" fmla="*/ 1303909 h 1848547"/>
              <a:gd name="connsiteX280" fmla="*/ 1450396 w 3025238"/>
              <a:gd name="connsiteY280" fmla="*/ 1344894 h 1848547"/>
              <a:gd name="connsiteX281" fmla="*/ 1357664 w 3025238"/>
              <a:gd name="connsiteY281" fmla="*/ 1345504 h 1848547"/>
              <a:gd name="connsiteX282" fmla="*/ 1357664 w 3025238"/>
              <a:gd name="connsiteY282" fmla="*/ 1257428 h 1848547"/>
              <a:gd name="connsiteX283" fmla="*/ 1450167 w 3025238"/>
              <a:gd name="connsiteY283" fmla="*/ 1257428 h 1848547"/>
              <a:gd name="connsiteX284" fmla="*/ 1450167 w 3025238"/>
              <a:gd name="connsiteY284" fmla="*/ 1298413 h 1848547"/>
              <a:gd name="connsiteX285" fmla="*/ 1896731 w 3025238"/>
              <a:gd name="connsiteY285" fmla="*/ 1298413 h 1848547"/>
              <a:gd name="connsiteX286" fmla="*/ 2101734 w 3025238"/>
              <a:gd name="connsiteY286" fmla="*/ 1099974 h 1848547"/>
              <a:gd name="connsiteX287" fmla="*/ 2101734 w 3025238"/>
              <a:gd name="connsiteY287" fmla="*/ 1084710 h 1848547"/>
              <a:gd name="connsiteX288" fmla="*/ 1629373 w 3025238"/>
              <a:gd name="connsiteY288" fmla="*/ 1084710 h 1848547"/>
              <a:gd name="connsiteX289" fmla="*/ 1402083 w 3025238"/>
              <a:gd name="connsiteY289" fmla="*/ 864977 h 1848547"/>
              <a:gd name="connsiteX290" fmla="*/ 955520 w 3025238"/>
              <a:gd name="connsiteY290" fmla="*/ 864977 h 1848547"/>
              <a:gd name="connsiteX291" fmla="*/ 955520 w 3025238"/>
              <a:gd name="connsiteY291" fmla="*/ 905734 h 1848547"/>
              <a:gd name="connsiteX292" fmla="*/ 863017 w 3025238"/>
              <a:gd name="connsiteY292" fmla="*/ 905734 h 1848547"/>
              <a:gd name="connsiteX293" fmla="*/ 1829186 w 3025238"/>
              <a:gd name="connsiteY293" fmla="*/ 659364 h 1848547"/>
              <a:gd name="connsiteX294" fmla="*/ 1829186 w 3025238"/>
              <a:gd name="connsiteY294" fmla="*/ 728817 h 1848547"/>
              <a:gd name="connsiteX295" fmla="*/ 1902150 w 3025238"/>
              <a:gd name="connsiteY295" fmla="*/ 728817 h 1848547"/>
              <a:gd name="connsiteX296" fmla="*/ 1902150 w 3025238"/>
              <a:gd name="connsiteY296" fmla="*/ 659364 h 1848547"/>
              <a:gd name="connsiteX297" fmla="*/ 7821 w 3025238"/>
              <a:gd name="connsiteY297" fmla="*/ 655319 h 1848547"/>
              <a:gd name="connsiteX298" fmla="*/ 7821 w 3025238"/>
              <a:gd name="connsiteY298" fmla="*/ 724849 h 1848547"/>
              <a:gd name="connsiteX299" fmla="*/ 80709 w 3025238"/>
              <a:gd name="connsiteY299" fmla="*/ 724849 h 1848547"/>
              <a:gd name="connsiteX300" fmla="*/ 80709 w 3025238"/>
              <a:gd name="connsiteY300" fmla="*/ 655319 h 1848547"/>
              <a:gd name="connsiteX301" fmla="*/ 1577321 w 3025238"/>
              <a:gd name="connsiteY301" fmla="*/ 600977 h 1848547"/>
              <a:gd name="connsiteX302" fmla="*/ 1450549 w 3025238"/>
              <a:gd name="connsiteY302" fmla="*/ 724468 h 1848547"/>
              <a:gd name="connsiteX303" fmla="*/ 1501761 w 3025238"/>
              <a:gd name="connsiteY303" fmla="*/ 724468 h 1848547"/>
              <a:gd name="connsiteX304" fmla="*/ 1628610 w 3025238"/>
              <a:gd name="connsiteY304" fmla="*/ 600977 h 1848547"/>
              <a:gd name="connsiteX305" fmla="*/ 1123709 w 3025238"/>
              <a:gd name="connsiteY305" fmla="*/ 583849 h 1848547"/>
              <a:gd name="connsiteX306" fmla="*/ 1154238 w 3025238"/>
              <a:gd name="connsiteY306" fmla="*/ 583849 h 1848547"/>
              <a:gd name="connsiteX307" fmla="*/ 1154238 w 3025238"/>
              <a:gd name="connsiteY307" fmla="*/ 612928 h 1848547"/>
              <a:gd name="connsiteX308" fmla="*/ 1123709 w 3025238"/>
              <a:gd name="connsiteY308" fmla="*/ 612928 h 1848547"/>
              <a:gd name="connsiteX309" fmla="*/ 1021283 w 3025238"/>
              <a:gd name="connsiteY309" fmla="*/ 583697 h 1848547"/>
              <a:gd name="connsiteX310" fmla="*/ 1051812 w 3025238"/>
              <a:gd name="connsiteY310" fmla="*/ 583697 h 1848547"/>
              <a:gd name="connsiteX311" fmla="*/ 1051812 w 3025238"/>
              <a:gd name="connsiteY311" fmla="*/ 612776 h 1848547"/>
              <a:gd name="connsiteX312" fmla="*/ 1021283 w 3025238"/>
              <a:gd name="connsiteY312" fmla="*/ 612776 h 1848547"/>
              <a:gd name="connsiteX313" fmla="*/ 1101907 w 3025238"/>
              <a:gd name="connsiteY313" fmla="*/ 563350 h 1848547"/>
              <a:gd name="connsiteX314" fmla="*/ 1101907 w 3025238"/>
              <a:gd name="connsiteY314" fmla="*/ 632804 h 1848547"/>
              <a:gd name="connsiteX315" fmla="*/ 1174719 w 3025238"/>
              <a:gd name="connsiteY315" fmla="*/ 632804 h 1848547"/>
              <a:gd name="connsiteX316" fmla="*/ 1174719 w 3025238"/>
              <a:gd name="connsiteY316" fmla="*/ 563350 h 1848547"/>
              <a:gd name="connsiteX317" fmla="*/ 1321716 w 3025238"/>
              <a:gd name="connsiteY317" fmla="*/ 473519 h 1848547"/>
              <a:gd name="connsiteX318" fmla="*/ 1446045 w 3025238"/>
              <a:gd name="connsiteY318" fmla="*/ 594795 h 1848547"/>
              <a:gd name="connsiteX319" fmla="*/ 1497335 w 3025238"/>
              <a:gd name="connsiteY319" fmla="*/ 594795 h 1848547"/>
              <a:gd name="connsiteX320" fmla="*/ 1373005 w 3025238"/>
              <a:gd name="connsiteY320" fmla="*/ 473519 h 1848547"/>
              <a:gd name="connsiteX321" fmla="*/ 463467 w 3025238"/>
              <a:gd name="connsiteY321" fmla="*/ 473289 h 1848547"/>
              <a:gd name="connsiteX322" fmla="*/ 242514 w 3025238"/>
              <a:gd name="connsiteY322" fmla="*/ 686992 h 1848547"/>
              <a:gd name="connsiteX323" fmla="*/ 293421 w 3025238"/>
              <a:gd name="connsiteY323" fmla="*/ 686992 h 1848547"/>
              <a:gd name="connsiteX324" fmla="*/ 514756 w 3025238"/>
              <a:gd name="connsiteY324" fmla="*/ 473289 h 1848547"/>
              <a:gd name="connsiteX325" fmla="*/ 1067715 w 3025238"/>
              <a:gd name="connsiteY325" fmla="*/ 467412 h 1848547"/>
              <a:gd name="connsiteX326" fmla="*/ 1374302 w 3025238"/>
              <a:gd name="connsiteY326" fmla="*/ 467412 h 1848547"/>
              <a:gd name="connsiteX327" fmla="*/ 1375676 w 3025238"/>
              <a:gd name="connsiteY327" fmla="*/ 467412 h 1848547"/>
              <a:gd name="connsiteX328" fmla="*/ 1506340 w 3025238"/>
              <a:gd name="connsiteY328" fmla="*/ 594795 h 1848547"/>
              <a:gd name="connsiteX329" fmla="*/ 1765838 w 3025238"/>
              <a:gd name="connsiteY329" fmla="*/ 594795 h 1848547"/>
              <a:gd name="connsiteX330" fmla="*/ 1823843 w 3025238"/>
              <a:gd name="connsiteY330" fmla="*/ 649977 h 1848547"/>
              <a:gd name="connsiteX331" fmla="*/ 1911766 w 3025238"/>
              <a:gd name="connsiteY331" fmla="*/ 649977 h 1848547"/>
              <a:gd name="connsiteX332" fmla="*/ 1912225 w 3025238"/>
              <a:gd name="connsiteY332" fmla="*/ 738282 h 1848547"/>
              <a:gd name="connsiteX333" fmla="*/ 1819722 w 3025238"/>
              <a:gd name="connsiteY333" fmla="*/ 738282 h 1848547"/>
              <a:gd name="connsiteX334" fmla="*/ 1819722 w 3025238"/>
              <a:gd name="connsiteY334" fmla="*/ 654327 h 1848547"/>
              <a:gd name="connsiteX335" fmla="*/ 1763624 w 3025238"/>
              <a:gd name="connsiteY335" fmla="*/ 600901 h 1848547"/>
              <a:gd name="connsiteX336" fmla="*/ 1637997 w 3025238"/>
              <a:gd name="connsiteY336" fmla="*/ 600901 h 1848547"/>
              <a:gd name="connsiteX337" fmla="*/ 1504738 w 3025238"/>
              <a:gd name="connsiteY337" fmla="*/ 730650 h 1848547"/>
              <a:gd name="connsiteX338" fmla="*/ 1161286 w 3025238"/>
              <a:gd name="connsiteY338" fmla="*/ 730650 h 1848547"/>
              <a:gd name="connsiteX339" fmla="*/ 1161286 w 3025238"/>
              <a:gd name="connsiteY339" fmla="*/ 749578 h 1848547"/>
              <a:gd name="connsiteX340" fmla="*/ 1115034 w 3025238"/>
              <a:gd name="connsiteY340" fmla="*/ 749578 h 1848547"/>
              <a:gd name="connsiteX341" fmla="*/ 1115034 w 3025238"/>
              <a:gd name="connsiteY341" fmla="*/ 705539 h 1848547"/>
              <a:gd name="connsiteX342" fmla="*/ 1161286 w 3025238"/>
              <a:gd name="connsiteY342" fmla="*/ 705539 h 1848547"/>
              <a:gd name="connsiteX343" fmla="*/ 1161286 w 3025238"/>
              <a:gd name="connsiteY343" fmla="*/ 724468 h 1848547"/>
              <a:gd name="connsiteX344" fmla="*/ 1441314 w 3025238"/>
              <a:gd name="connsiteY344" fmla="*/ 724468 h 1848547"/>
              <a:gd name="connsiteX345" fmla="*/ 1568238 w 3025238"/>
              <a:gd name="connsiteY345" fmla="*/ 600977 h 1848547"/>
              <a:gd name="connsiteX346" fmla="*/ 1184412 w 3025238"/>
              <a:gd name="connsiteY346" fmla="*/ 600977 h 1848547"/>
              <a:gd name="connsiteX347" fmla="*/ 1184412 w 3025238"/>
              <a:gd name="connsiteY347" fmla="*/ 642116 h 1848547"/>
              <a:gd name="connsiteX348" fmla="*/ 1096870 w 3025238"/>
              <a:gd name="connsiteY348" fmla="*/ 642116 h 1848547"/>
              <a:gd name="connsiteX349" fmla="*/ 1005282 w 3025238"/>
              <a:gd name="connsiteY349" fmla="*/ 730650 h 1848547"/>
              <a:gd name="connsiteX350" fmla="*/ 643971 w 3025238"/>
              <a:gd name="connsiteY350" fmla="*/ 730650 h 1848547"/>
              <a:gd name="connsiteX351" fmla="*/ 643971 w 3025238"/>
              <a:gd name="connsiteY351" fmla="*/ 739121 h 1848547"/>
              <a:gd name="connsiteX352" fmla="*/ 623669 w 3025238"/>
              <a:gd name="connsiteY352" fmla="*/ 739121 h 1848547"/>
              <a:gd name="connsiteX353" fmla="*/ 539714 w 3025238"/>
              <a:gd name="connsiteY353" fmla="*/ 820558 h 1848547"/>
              <a:gd name="connsiteX354" fmla="*/ 462857 w 3025238"/>
              <a:gd name="connsiteY354" fmla="*/ 820558 h 1848547"/>
              <a:gd name="connsiteX355" fmla="*/ 286552 w 3025238"/>
              <a:gd name="connsiteY355" fmla="*/ 989688 h 1848547"/>
              <a:gd name="connsiteX356" fmla="*/ 79183 w 3025238"/>
              <a:gd name="connsiteY356" fmla="*/ 989688 h 1848547"/>
              <a:gd name="connsiteX357" fmla="*/ 79183 w 3025238"/>
              <a:gd name="connsiteY357" fmla="*/ 983583 h 1848547"/>
              <a:gd name="connsiteX358" fmla="*/ 229767 w 3025238"/>
              <a:gd name="connsiteY358" fmla="*/ 983583 h 1848547"/>
              <a:gd name="connsiteX359" fmla="*/ 399738 w 3025238"/>
              <a:gd name="connsiteY359" fmla="*/ 820558 h 1848547"/>
              <a:gd name="connsiteX360" fmla="*/ 90631 w 3025238"/>
              <a:gd name="connsiteY360" fmla="*/ 820558 h 1848547"/>
              <a:gd name="connsiteX361" fmla="*/ 90631 w 3025238"/>
              <a:gd name="connsiteY361" fmla="*/ 861543 h 1848547"/>
              <a:gd name="connsiteX362" fmla="*/ 0 w 3025238"/>
              <a:gd name="connsiteY362" fmla="*/ 861543 h 1848547"/>
              <a:gd name="connsiteX363" fmla="*/ 0 w 3025238"/>
              <a:gd name="connsiteY363" fmla="*/ 773390 h 1848547"/>
              <a:gd name="connsiteX364" fmla="*/ 90631 w 3025238"/>
              <a:gd name="connsiteY364" fmla="*/ 773390 h 1848547"/>
              <a:gd name="connsiteX365" fmla="*/ 90631 w 3025238"/>
              <a:gd name="connsiteY365" fmla="*/ 814452 h 1848547"/>
              <a:gd name="connsiteX366" fmla="*/ 537119 w 3025238"/>
              <a:gd name="connsiteY366" fmla="*/ 814452 h 1848547"/>
              <a:gd name="connsiteX367" fmla="*/ 619853 w 3025238"/>
              <a:gd name="connsiteY367" fmla="*/ 735229 h 1848547"/>
              <a:gd name="connsiteX368" fmla="*/ 619853 w 3025238"/>
              <a:gd name="connsiteY368" fmla="*/ 715919 h 1848547"/>
              <a:gd name="connsiteX369" fmla="*/ 639392 w 3025238"/>
              <a:gd name="connsiteY369" fmla="*/ 715919 h 1848547"/>
              <a:gd name="connsiteX370" fmla="*/ 764712 w 3025238"/>
              <a:gd name="connsiteY370" fmla="*/ 594795 h 1848547"/>
              <a:gd name="connsiteX371" fmla="*/ 933538 w 3025238"/>
              <a:gd name="connsiteY371" fmla="*/ 594795 h 1848547"/>
              <a:gd name="connsiteX372" fmla="*/ 933538 w 3025238"/>
              <a:gd name="connsiteY372" fmla="*/ 575867 h 1848547"/>
              <a:gd name="connsiteX373" fmla="*/ 979790 w 3025238"/>
              <a:gd name="connsiteY373" fmla="*/ 575867 h 1848547"/>
              <a:gd name="connsiteX374" fmla="*/ 979790 w 3025238"/>
              <a:gd name="connsiteY374" fmla="*/ 619905 h 1848547"/>
              <a:gd name="connsiteX375" fmla="*/ 933081 w 3025238"/>
              <a:gd name="connsiteY375" fmla="*/ 619905 h 1848547"/>
              <a:gd name="connsiteX376" fmla="*/ 933081 w 3025238"/>
              <a:gd name="connsiteY376" fmla="*/ 600977 h 1848547"/>
              <a:gd name="connsiteX377" fmla="*/ 767003 w 3025238"/>
              <a:gd name="connsiteY377" fmla="*/ 600977 h 1848547"/>
              <a:gd name="connsiteX378" fmla="*/ 643818 w 3025238"/>
              <a:gd name="connsiteY378" fmla="*/ 719965 h 1848547"/>
              <a:gd name="connsiteX379" fmla="*/ 643818 w 3025238"/>
              <a:gd name="connsiteY379" fmla="*/ 724239 h 1848547"/>
              <a:gd name="connsiteX380" fmla="*/ 1002535 w 3025238"/>
              <a:gd name="connsiteY380" fmla="*/ 724239 h 1848547"/>
              <a:gd name="connsiteX381" fmla="*/ 1091833 w 3025238"/>
              <a:gd name="connsiteY381" fmla="*/ 637994 h 1848547"/>
              <a:gd name="connsiteX382" fmla="*/ 1091833 w 3025238"/>
              <a:gd name="connsiteY382" fmla="*/ 554039 h 1848547"/>
              <a:gd name="connsiteX383" fmla="*/ 1184336 w 3025238"/>
              <a:gd name="connsiteY383" fmla="*/ 554039 h 1848547"/>
              <a:gd name="connsiteX384" fmla="*/ 1184336 w 3025238"/>
              <a:gd name="connsiteY384" fmla="*/ 594872 h 1848547"/>
              <a:gd name="connsiteX385" fmla="*/ 1436963 w 3025238"/>
              <a:gd name="connsiteY385" fmla="*/ 594872 h 1848547"/>
              <a:gd name="connsiteX386" fmla="*/ 1312557 w 3025238"/>
              <a:gd name="connsiteY386" fmla="*/ 473594 h 1848547"/>
              <a:gd name="connsiteX387" fmla="*/ 1067715 w 3025238"/>
              <a:gd name="connsiteY387" fmla="*/ 473594 h 1848547"/>
              <a:gd name="connsiteX388" fmla="*/ 1021283 w 3025238"/>
              <a:gd name="connsiteY388" fmla="*/ 456161 h 1848547"/>
              <a:gd name="connsiteX389" fmla="*/ 1051812 w 3025238"/>
              <a:gd name="connsiteY389" fmla="*/ 456161 h 1848547"/>
              <a:gd name="connsiteX390" fmla="*/ 1051812 w 3025238"/>
              <a:gd name="connsiteY390" fmla="*/ 485240 h 1848547"/>
              <a:gd name="connsiteX391" fmla="*/ 1021283 w 3025238"/>
              <a:gd name="connsiteY391" fmla="*/ 485240 h 1848547"/>
              <a:gd name="connsiteX392" fmla="*/ 800177 w 3025238"/>
              <a:gd name="connsiteY392" fmla="*/ 448758 h 1848547"/>
              <a:gd name="connsiteX393" fmla="*/ 846505 w 3025238"/>
              <a:gd name="connsiteY393" fmla="*/ 448758 h 1848547"/>
              <a:gd name="connsiteX394" fmla="*/ 846505 w 3025238"/>
              <a:gd name="connsiteY394" fmla="*/ 467686 h 1848547"/>
              <a:gd name="connsiteX395" fmla="*/ 1008690 w 3025238"/>
              <a:gd name="connsiteY395" fmla="*/ 467686 h 1848547"/>
              <a:gd name="connsiteX396" fmla="*/ 1008690 w 3025238"/>
              <a:gd name="connsiteY396" fmla="*/ 473868 h 1848547"/>
              <a:gd name="connsiteX397" fmla="*/ 846505 w 3025238"/>
              <a:gd name="connsiteY397" fmla="*/ 473792 h 1848547"/>
              <a:gd name="connsiteX398" fmla="*/ 846505 w 3025238"/>
              <a:gd name="connsiteY398" fmla="*/ 492796 h 1848547"/>
              <a:gd name="connsiteX399" fmla="*/ 800177 w 3025238"/>
              <a:gd name="connsiteY399" fmla="*/ 492796 h 1848547"/>
              <a:gd name="connsiteX400" fmla="*/ 711059 w 3025238"/>
              <a:gd name="connsiteY400" fmla="*/ 448484 h 1848547"/>
              <a:gd name="connsiteX401" fmla="*/ 757310 w 3025238"/>
              <a:gd name="connsiteY401" fmla="*/ 448484 h 1848547"/>
              <a:gd name="connsiteX402" fmla="*/ 757310 w 3025238"/>
              <a:gd name="connsiteY402" fmla="*/ 492523 h 1848547"/>
              <a:gd name="connsiteX403" fmla="*/ 715944 w 3025238"/>
              <a:gd name="connsiteY403" fmla="*/ 492523 h 1848547"/>
              <a:gd name="connsiteX404" fmla="*/ 521854 w 3025238"/>
              <a:gd name="connsiteY404" fmla="*/ 680124 h 1848547"/>
              <a:gd name="connsiteX405" fmla="*/ 521854 w 3025238"/>
              <a:gd name="connsiteY405" fmla="*/ 704699 h 1848547"/>
              <a:gd name="connsiteX406" fmla="*/ 491325 w 3025238"/>
              <a:gd name="connsiteY406" fmla="*/ 704699 h 1848547"/>
              <a:gd name="connsiteX407" fmla="*/ 491325 w 3025238"/>
              <a:gd name="connsiteY407" fmla="*/ 675544 h 1848547"/>
              <a:gd name="connsiteX408" fmla="*/ 517656 w 3025238"/>
              <a:gd name="connsiteY408" fmla="*/ 675544 h 1848547"/>
              <a:gd name="connsiteX409" fmla="*/ 711286 w 3025238"/>
              <a:gd name="connsiteY409" fmla="*/ 488401 h 1848547"/>
              <a:gd name="connsiteX410" fmla="*/ 711286 w 3025238"/>
              <a:gd name="connsiteY410" fmla="*/ 473518 h 1848547"/>
              <a:gd name="connsiteX411" fmla="*/ 523915 w 3025238"/>
              <a:gd name="connsiteY411" fmla="*/ 473518 h 1848547"/>
              <a:gd name="connsiteX412" fmla="*/ 296626 w 3025238"/>
              <a:gd name="connsiteY412" fmla="*/ 693175 h 1848547"/>
              <a:gd name="connsiteX413" fmla="*/ 90555 w 3025238"/>
              <a:gd name="connsiteY413" fmla="*/ 693175 h 1848547"/>
              <a:gd name="connsiteX414" fmla="*/ 90555 w 3025238"/>
              <a:gd name="connsiteY414" fmla="*/ 734160 h 1848547"/>
              <a:gd name="connsiteX415" fmla="*/ 0 w 3025238"/>
              <a:gd name="connsiteY415" fmla="*/ 734235 h 1848547"/>
              <a:gd name="connsiteX416" fmla="*/ 0 w 3025238"/>
              <a:gd name="connsiteY416" fmla="*/ 646084 h 1848547"/>
              <a:gd name="connsiteX417" fmla="*/ 90631 w 3025238"/>
              <a:gd name="connsiteY417" fmla="*/ 646084 h 1848547"/>
              <a:gd name="connsiteX418" fmla="*/ 90631 w 3025238"/>
              <a:gd name="connsiteY418" fmla="*/ 687069 h 1848547"/>
              <a:gd name="connsiteX419" fmla="*/ 233507 w 3025238"/>
              <a:gd name="connsiteY419" fmla="*/ 687069 h 1848547"/>
              <a:gd name="connsiteX420" fmla="*/ 460796 w 3025238"/>
              <a:gd name="connsiteY420" fmla="*/ 467412 h 1848547"/>
              <a:gd name="connsiteX421" fmla="*/ 711059 w 3025238"/>
              <a:gd name="connsiteY421" fmla="*/ 467412 h 1848547"/>
              <a:gd name="connsiteX422" fmla="*/ 248239 w 3025238"/>
              <a:gd name="connsiteY422" fmla="*/ 252259 h 1848547"/>
              <a:gd name="connsiteX423" fmla="*/ 278767 w 3025238"/>
              <a:gd name="connsiteY423" fmla="*/ 252259 h 1848547"/>
              <a:gd name="connsiteX424" fmla="*/ 278767 w 3025238"/>
              <a:gd name="connsiteY424" fmla="*/ 281338 h 1848547"/>
              <a:gd name="connsiteX425" fmla="*/ 252817 w 3025238"/>
              <a:gd name="connsiteY425" fmla="*/ 281338 h 1848547"/>
              <a:gd name="connsiteX426" fmla="*/ 147874 w 3025238"/>
              <a:gd name="connsiteY426" fmla="*/ 382771 h 1848547"/>
              <a:gd name="connsiteX427" fmla="*/ 0 w 3025238"/>
              <a:gd name="connsiteY427" fmla="*/ 382771 h 1848547"/>
              <a:gd name="connsiteX428" fmla="*/ 0 w 3025238"/>
              <a:gd name="connsiteY428" fmla="*/ 376512 h 1848547"/>
              <a:gd name="connsiteX429" fmla="*/ 145202 w 3025238"/>
              <a:gd name="connsiteY429" fmla="*/ 376512 h 1848547"/>
              <a:gd name="connsiteX430" fmla="*/ 248239 w 3025238"/>
              <a:gd name="connsiteY430" fmla="*/ 277292 h 1848547"/>
              <a:gd name="connsiteX431" fmla="*/ 657633 w 3025238"/>
              <a:gd name="connsiteY431" fmla="*/ 218754 h 1848547"/>
              <a:gd name="connsiteX432" fmla="*/ 764485 w 3025238"/>
              <a:gd name="connsiteY432" fmla="*/ 322399 h 1848547"/>
              <a:gd name="connsiteX433" fmla="*/ 811423 w 3025238"/>
              <a:gd name="connsiteY433" fmla="*/ 322399 h 1848547"/>
              <a:gd name="connsiteX434" fmla="*/ 704571 w 3025238"/>
              <a:gd name="connsiteY434" fmla="*/ 218754 h 1848547"/>
              <a:gd name="connsiteX435" fmla="*/ 1127552 w 3025238"/>
              <a:gd name="connsiteY435" fmla="*/ 144033 h 1848547"/>
              <a:gd name="connsiteX436" fmla="*/ 1312481 w 3025238"/>
              <a:gd name="connsiteY436" fmla="*/ 322781 h 1848547"/>
              <a:gd name="connsiteX437" fmla="*/ 1370258 w 3025238"/>
              <a:gd name="connsiteY437" fmla="*/ 322781 h 1848547"/>
              <a:gd name="connsiteX438" fmla="*/ 1185404 w 3025238"/>
              <a:gd name="connsiteY438" fmla="*/ 144033 h 1848547"/>
              <a:gd name="connsiteX439" fmla="*/ 1533256 w 3025238"/>
              <a:gd name="connsiteY439" fmla="*/ 126982 h 1848547"/>
              <a:gd name="connsiteX440" fmla="*/ 1563785 w 3025238"/>
              <a:gd name="connsiteY440" fmla="*/ 126982 h 1848547"/>
              <a:gd name="connsiteX441" fmla="*/ 1563785 w 3025238"/>
              <a:gd name="connsiteY441" fmla="*/ 156061 h 1848547"/>
              <a:gd name="connsiteX442" fmla="*/ 1533256 w 3025238"/>
              <a:gd name="connsiteY442" fmla="*/ 156061 h 1848547"/>
              <a:gd name="connsiteX443" fmla="*/ 1511149 w 3025238"/>
              <a:gd name="connsiteY443" fmla="*/ 106406 h 1848547"/>
              <a:gd name="connsiteX444" fmla="*/ 1511149 w 3025238"/>
              <a:gd name="connsiteY444" fmla="*/ 175860 h 1848547"/>
              <a:gd name="connsiteX445" fmla="*/ 1584113 w 3025238"/>
              <a:gd name="connsiteY445" fmla="*/ 175860 h 1848547"/>
              <a:gd name="connsiteX446" fmla="*/ 1584113 w 3025238"/>
              <a:gd name="connsiteY446" fmla="*/ 106406 h 1848547"/>
              <a:gd name="connsiteX447" fmla="*/ 249509 w 3025238"/>
              <a:gd name="connsiteY447" fmla="*/ 91644 h 1848547"/>
              <a:gd name="connsiteX448" fmla="*/ 280037 w 3025238"/>
              <a:gd name="connsiteY448" fmla="*/ 91644 h 1848547"/>
              <a:gd name="connsiteX449" fmla="*/ 280037 w 3025238"/>
              <a:gd name="connsiteY449" fmla="*/ 120723 h 1848547"/>
              <a:gd name="connsiteX450" fmla="*/ 249509 w 3025238"/>
              <a:gd name="connsiteY450" fmla="*/ 120723 h 1848547"/>
              <a:gd name="connsiteX451" fmla="*/ 227325 w 3025238"/>
              <a:gd name="connsiteY451" fmla="*/ 71221 h 1848547"/>
              <a:gd name="connsiteX452" fmla="*/ 227325 w 3025238"/>
              <a:gd name="connsiteY452" fmla="*/ 140904 h 1848547"/>
              <a:gd name="connsiteX453" fmla="*/ 300290 w 3025238"/>
              <a:gd name="connsiteY453" fmla="*/ 140904 h 1848547"/>
              <a:gd name="connsiteX454" fmla="*/ 300519 w 3025238"/>
              <a:gd name="connsiteY454" fmla="*/ 71221 h 1848547"/>
              <a:gd name="connsiteX455" fmla="*/ 836686 w 3025238"/>
              <a:gd name="connsiteY455" fmla="*/ 44662 h 1848547"/>
              <a:gd name="connsiteX456" fmla="*/ 924075 w 3025238"/>
              <a:gd name="connsiteY456" fmla="*/ 128617 h 1848547"/>
              <a:gd name="connsiteX457" fmla="*/ 943920 w 3025238"/>
              <a:gd name="connsiteY457" fmla="*/ 128617 h 1848547"/>
              <a:gd name="connsiteX458" fmla="*/ 943920 w 3025238"/>
              <a:gd name="connsiteY458" fmla="*/ 137241 h 1848547"/>
              <a:gd name="connsiteX459" fmla="*/ 1362854 w 3025238"/>
              <a:gd name="connsiteY459" fmla="*/ 138004 h 1848547"/>
              <a:gd name="connsiteX460" fmla="*/ 1362854 w 3025238"/>
              <a:gd name="connsiteY460" fmla="*/ 97095 h 1848547"/>
              <a:gd name="connsiteX461" fmla="*/ 1455433 w 3025238"/>
              <a:gd name="connsiteY461" fmla="*/ 97095 h 1848547"/>
              <a:gd name="connsiteX462" fmla="*/ 1455433 w 3025238"/>
              <a:gd name="connsiteY462" fmla="*/ 185019 h 1848547"/>
              <a:gd name="connsiteX463" fmla="*/ 1362854 w 3025238"/>
              <a:gd name="connsiteY463" fmla="*/ 185019 h 1848547"/>
              <a:gd name="connsiteX464" fmla="*/ 1362854 w 3025238"/>
              <a:gd name="connsiteY464" fmla="*/ 143957 h 1848547"/>
              <a:gd name="connsiteX465" fmla="*/ 1194487 w 3025238"/>
              <a:gd name="connsiteY465" fmla="*/ 143957 h 1848547"/>
              <a:gd name="connsiteX466" fmla="*/ 1379263 w 3025238"/>
              <a:gd name="connsiteY466" fmla="*/ 322628 h 1848547"/>
              <a:gd name="connsiteX467" fmla="*/ 1403763 w 3025238"/>
              <a:gd name="connsiteY467" fmla="*/ 322628 h 1848547"/>
              <a:gd name="connsiteX468" fmla="*/ 1403763 w 3025238"/>
              <a:gd name="connsiteY468" fmla="*/ 281643 h 1848547"/>
              <a:gd name="connsiteX469" fmla="*/ 1496343 w 3025238"/>
              <a:gd name="connsiteY469" fmla="*/ 281643 h 1848547"/>
              <a:gd name="connsiteX470" fmla="*/ 1496343 w 3025238"/>
              <a:gd name="connsiteY470" fmla="*/ 323086 h 1848547"/>
              <a:gd name="connsiteX471" fmla="*/ 1759579 w 3025238"/>
              <a:gd name="connsiteY471" fmla="*/ 323086 h 1848547"/>
              <a:gd name="connsiteX472" fmla="*/ 1759579 w 3025238"/>
              <a:gd name="connsiteY472" fmla="*/ 281948 h 1848547"/>
              <a:gd name="connsiteX473" fmla="*/ 1852464 w 3025238"/>
              <a:gd name="connsiteY473" fmla="*/ 281948 h 1848547"/>
              <a:gd name="connsiteX474" fmla="*/ 1852464 w 3025238"/>
              <a:gd name="connsiteY474" fmla="*/ 370101 h 1848547"/>
              <a:gd name="connsiteX475" fmla="*/ 1759961 w 3025238"/>
              <a:gd name="connsiteY475" fmla="*/ 370101 h 1848547"/>
              <a:gd name="connsiteX476" fmla="*/ 1759961 w 3025238"/>
              <a:gd name="connsiteY476" fmla="*/ 329116 h 1848547"/>
              <a:gd name="connsiteX477" fmla="*/ 1496724 w 3025238"/>
              <a:gd name="connsiteY477" fmla="*/ 329116 h 1848547"/>
              <a:gd name="connsiteX478" fmla="*/ 1496724 w 3025238"/>
              <a:gd name="connsiteY478" fmla="*/ 369567 h 1848547"/>
              <a:gd name="connsiteX479" fmla="*/ 1404144 w 3025238"/>
              <a:gd name="connsiteY479" fmla="*/ 369567 h 1848547"/>
              <a:gd name="connsiteX480" fmla="*/ 1404144 w 3025238"/>
              <a:gd name="connsiteY480" fmla="*/ 329116 h 1848547"/>
              <a:gd name="connsiteX481" fmla="*/ 1310649 w 3025238"/>
              <a:gd name="connsiteY481" fmla="*/ 329116 h 1848547"/>
              <a:gd name="connsiteX482" fmla="*/ 1310191 w 3025238"/>
              <a:gd name="connsiteY482" fmla="*/ 328581 h 1848547"/>
              <a:gd name="connsiteX483" fmla="*/ 979791 w 3025238"/>
              <a:gd name="connsiteY483" fmla="*/ 328581 h 1848547"/>
              <a:gd name="connsiteX484" fmla="*/ 979791 w 3025238"/>
              <a:gd name="connsiteY484" fmla="*/ 347509 h 1848547"/>
              <a:gd name="connsiteX485" fmla="*/ 933157 w 3025238"/>
              <a:gd name="connsiteY485" fmla="*/ 347509 h 1848547"/>
              <a:gd name="connsiteX486" fmla="*/ 933157 w 3025238"/>
              <a:gd name="connsiteY486" fmla="*/ 328581 h 1848547"/>
              <a:gd name="connsiteX487" fmla="*/ 463467 w 3025238"/>
              <a:gd name="connsiteY487" fmla="*/ 328581 h 1848547"/>
              <a:gd name="connsiteX488" fmla="*/ 363715 w 3025238"/>
              <a:gd name="connsiteY488" fmla="*/ 424901 h 1848547"/>
              <a:gd name="connsiteX489" fmla="*/ 363715 w 3025238"/>
              <a:gd name="connsiteY489" fmla="*/ 447798 h 1848547"/>
              <a:gd name="connsiteX490" fmla="*/ 339749 w 3025238"/>
              <a:gd name="connsiteY490" fmla="*/ 447798 h 1848547"/>
              <a:gd name="connsiteX491" fmla="*/ 236178 w 3025238"/>
              <a:gd name="connsiteY491" fmla="*/ 547933 h 1848547"/>
              <a:gd name="connsiteX492" fmla="*/ 19804 w 3025238"/>
              <a:gd name="connsiteY492" fmla="*/ 547933 h 1848547"/>
              <a:gd name="connsiteX493" fmla="*/ 19804 w 3025238"/>
              <a:gd name="connsiteY493" fmla="*/ 541751 h 1848547"/>
              <a:gd name="connsiteX494" fmla="*/ 233507 w 3025238"/>
              <a:gd name="connsiteY494" fmla="*/ 541751 h 1848547"/>
              <a:gd name="connsiteX495" fmla="*/ 333261 w 3025238"/>
              <a:gd name="connsiteY495" fmla="*/ 445355 h 1848547"/>
              <a:gd name="connsiteX496" fmla="*/ 333261 w 3025238"/>
              <a:gd name="connsiteY496" fmla="*/ 418719 h 1848547"/>
              <a:gd name="connsiteX497" fmla="*/ 360814 w 3025238"/>
              <a:gd name="connsiteY497" fmla="*/ 418719 h 1848547"/>
              <a:gd name="connsiteX498" fmla="*/ 460797 w 3025238"/>
              <a:gd name="connsiteY498" fmla="*/ 322094 h 1848547"/>
              <a:gd name="connsiteX499" fmla="*/ 755249 w 3025238"/>
              <a:gd name="connsiteY499" fmla="*/ 322094 h 1848547"/>
              <a:gd name="connsiteX500" fmla="*/ 648398 w 3025238"/>
              <a:gd name="connsiteY500" fmla="*/ 218447 h 1848547"/>
              <a:gd name="connsiteX501" fmla="*/ 407371 w 3025238"/>
              <a:gd name="connsiteY501" fmla="*/ 218447 h 1848547"/>
              <a:gd name="connsiteX502" fmla="*/ 407371 w 3025238"/>
              <a:gd name="connsiteY502" fmla="*/ 237452 h 1848547"/>
              <a:gd name="connsiteX503" fmla="*/ 361119 w 3025238"/>
              <a:gd name="connsiteY503" fmla="*/ 237452 h 1848547"/>
              <a:gd name="connsiteX504" fmla="*/ 361119 w 3025238"/>
              <a:gd name="connsiteY504" fmla="*/ 193338 h 1848547"/>
              <a:gd name="connsiteX505" fmla="*/ 407371 w 3025238"/>
              <a:gd name="connsiteY505" fmla="*/ 193338 h 1848547"/>
              <a:gd name="connsiteX506" fmla="*/ 407371 w 3025238"/>
              <a:gd name="connsiteY506" fmla="*/ 212572 h 1848547"/>
              <a:gd name="connsiteX507" fmla="*/ 706861 w 3025238"/>
              <a:gd name="connsiteY507" fmla="*/ 212572 h 1848547"/>
              <a:gd name="connsiteX508" fmla="*/ 820429 w 3025238"/>
              <a:gd name="connsiteY508" fmla="*/ 322323 h 1848547"/>
              <a:gd name="connsiteX509" fmla="*/ 933081 w 3025238"/>
              <a:gd name="connsiteY509" fmla="*/ 322323 h 1848547"/>
              <a:gd name="connsiteX510" fmla="*/ 933081 w 3025238"/>
              <a:gd name="connsiteY510" fmla="*/ 307821 h 1848547"/>
              <a:gd name="connsiteX511" fmla="*/ 727010 w 3025238"/>
              <a:gd name="connsiteY511" fmla="*/ 108849 h 1848547"/>
              <a:gd name="connsiteX512" fmla="*/ 309830 w 3025238"/>
              <a:gd name="connsiteY512" fmla="*/ 108849 h 1848547"/>
              <a:gd name="connsiteX513" fmla="*/ 309830 w 3025238"/>
              <a:gd name="connsiteY513" fmla="*/ 149834 h 1848547"/>
              <a:gd name="connsiteX514" fmla="*/ 221907 w 3025238"/>
              <a:gd name="connsiteY514" fmla="*/ 149834 h 1848547"/>
              <a:gd name="connsiteX515" fmla="*/ 111467 w 3025238"/>
              <a:gd name="connsiteY515" fmla="*/ 256686 h 1848547"/>
              <a:gd name="connsiteX516" fmla="*/ 0 w 3025238"/>
              <a:gd name="connsiteY516" fmla="*/ 256686 h 1848547"/>
              <a:gd name="connsiteX517" fmla="*/ 0 w 3025238"/>
              <a:gd name="connsiteY517" fmla="*/ 250580 h 1848547"/>
              <a:gd name="connsiteX518" fmla="*/ 108949 w 3025238"/>
              <a:gd name="connsiteY518" fmla="*/ 250580 h 1848547"/>
              <a:gd name="connsiteX519" fmla="*/ 217480 w 3025238"/>
              <a:gd name="connsiteY519" fmla="*/ 145560 h 1848547"/>
              <a:gd name="connsiteX520" fmla="*/ 217480 w 3025238"/>
              <a:gd name="connsiteY520" fmla="*/ 108925 h 1848547"/>
              <a:gd name="connsiteX521" fmla="*/ 20416 w 3025238"/>
              <a:gd name="connsiteY521" fmla="*/ 108925 h 1848547"/>
              <a:gd name="connsiteX522" fmla="*/ 20416 w 3025238"/>
              <a:gd name="connsiteY522" fmla="*/ 127929 h 1848547"/>
              <a:gd name="connsiteX523" fmla="*/ 0 w 3025238"/>
              <a:gd name="connsiteY523" fmla="*/ 127929 h 1848547"/>
              <a:gd name="connsiteX524" fmla="*/ 0 w 3025238"/>
              <a:gd name="connsiteY524" fmla="*/ 83433 h 1848547"/>
              <a:gd name="connsiteX525" fmla="*/ 21025 w 3025238"/>
              <a:gd name="connsiteY525" fmla="*/ 83433 h 1848547"/>
              <a:gd name="connsiteX526" fmla="*/ 21025 w 3025238"/>
              <a:gd name="connsiteY526" fmla="*/ 102362 h 1848547"/>
              <a:gd name="connsiteX527" fmla="*/ 218090 w 3025238"/>
              <a:gd name="connsiteY527" fmla="*/ 102362 h 1848547"/>
              <a:gd name="connsiteX528" fmla="*/ 218090 w 3025238"/>
              <a:gd name="connsiteY528" fmla="*/ 61452 h 1848547"/>
              <a:gd name="connsiteX529" fmla="*/ 310593 w 3025238"/>
              <a:gd name="connsiteY529" fmla="*/ 61452 h 1848547"/>
              <a:gd name="connsiteX530" fmla="*/ 310593 w 3025238"/>
              <a:gd name="connsiteY530" fmla="*/ 102438 h 1848547"/>
              <a:gd name="connsiteX531" fmla="*/ 730368 w 3025238"/>
              <a:gd name="connsiteY531" fmla="*/ 102438 h 1848547"/>
              <a:gd name="connsiteX532" fmla="*/ 937966 w 3025238"/>
              <a:gd name="connsiteY532" fmla="*/ 303090 h 1848547"/>
              <a:gd name="connsiteX533" fmla="*/ 979791 w 3025238"/>
              <a:gd name="connsiteY533" fmla="*/ 303090 h 1848547"/>
              <a:gd name="connsiteX534" fmla="*/ 979791 w 3025238"/>
              <a:gd name="connsiteY534" fmla="*/ 322094 h 1848547"/>
              <a:gd name="connsiteX535" fmla="*/ 1303399 w 3025238"/>
              <a:gd name="connsiteY535" fmla="*/ 322094 h 1848547"/>
              <a:gd name="connsiteX536" fmla="*/ 1118469 w 3025238"/>
              <a:gd name="connsiteY536" fmla="*/ 143270 h 1848547"/>
              <a:gd name="connsiteX537" fmla="*/ 943920 w 3025238"/>
              <a:gd name="connsiteY537" fmla="*/ 143270 h 1848547"/>
              <a:gd name="connsiteX538" fmla="*/ 943920 w 3025238"/>
              <a:gd name="connsiteY538" fmla="*/ 151818 h 1848547"/>
              <a:gd name="connsiteX539" fmla="*/ 919496 w 3025238"/>
              <a:gd name="connsiteY539" fmla="*/ 151818 h 1848547"/>
              <a:gd name="connsiteX540" fmla="*/ 919496 w 3025238"/>
              <a:gd name="connsiteY540" fmla="*/ 132891 h 1848547"/>
              <a:gd name="connsiteX541" fmla="*/ 832107 w 3025238"/>
              <a:gd name="connsiteY541" fmla="*/ 48936 h 1848547"/>
              <a:gd name="connsiteX542" fmla="*/ 2319674 w 3025238"/>
              <a:gd name="connsiteY542" fmla="*/ 0 h 1848547"/>
              <a:gd name="connsiteX543" fmla="*/ 2328614 w 3025238"/>
              <a:gd name="connsiteY543" fmla="*/ 0 h 1848547"/>
              <a:gd name="connsiteX544" fmla="*/ 2185688 w 3025238"/>
              <a:gd name="connsiteY544" fmla="*/ 138080 h 1848547"/>
              <a:gd name="connsiteX545" fmla="*/ 2254379 w 3025238"/>
              <a:gd name="connsiteY545" fmla="*/ 138080 h 1848547"/>
              <a:gd name="connsiteX546" fmla="*/ 2397611 w 3025238"/>
              <a:gd name="connsiteY546" fmla="*/ 0 h 1848547"/>
              <a:gd name="connsiteX547" fmla="*/ 2405977 w 3025238"/>
              <a:gd name="connsiteY547" fmla="*/ 0 h 1848547"/>
              <a:gd name="connsiteX548" fmla="*/ 2258271 w 3025238"/>
              <a:gd name="connsiteY548" fmla="*/ 142965 h 1848547"/>
              <a:gd name="connsiteX549" fmla="*/ 2257355 w 3025238"/>
              <a:gd name="connsiteY549" fmla="*/ 143881 h 1848547"/>
              <a:gd name="connsiteX550" fmla="*/ 1593883 w 3025238"/>
              <a:gd name="connsiteY550" fmla="*/ 143881 h 1848547"/>
              <a:gd name="connsiteX551" fmla="*/ 1593883 w 3025238"/>
              <a:gd name="connsiteY551" fmla="*/ 184866 h 1848547"/>
              <a:gd name="connsiteX552" fmla="*/ 1501380 w 3025238"/>
              <a:gd name="connsiteY552" fmla="*/ 184866 h 1848547"/>
              <a:gd name="connsiteX553" fmla="*/ 1501380 w 3025238"/>
              <a:gd name="connsiteY553" fmla="*/ 96790 h 1848547"/>
              <a:gd name="connsiteX554" fmla="*/ 1593883 w 3025238"/>
              <a:gd name="connsiteY554" fmla="*/ 96790 h 1848547"/>
              <a:gd name="connsiteX555" fmla="*/ 1593883 w 3025238"/>
              <a:gd name="connsiteY555" fmla="*/ 137775 h 1848547"/>
              <a:gd name="connsiteX556" fmla="*/ 2177064 w 3025238"/>
              <a:gd name="connsiteY556" fmla="*/ 137775 h 1848547"/>
              <a:gd name="connsiteX557" fmla="*/ 1083332 w 3025238"/>
              <a:gd name="connsiteY557" fmla="*/ 0 h 1848547"/>
              <a:gd name="connsiteX558" fmla="*/ 1092340 w 3025238"/>
              <a:gd name="connsiteY558" fmla="*/ 0 h 1848547"/>
              <a:gd name="connsiteX559" fmla="*/ 1062269 w 3025238"/>
              <a:gd name="connsiteY559" fmla="*/ 29060 h 1848547"/>
              <a:gd name="connsiteX560" fmla="*/ 825135 w 3025238"/>
              <a:gd name="connsiteY560" fmla="*/ 29060 h 1848547"/>
              <a:gd name="connsiteX561" fmla="*/ 825135 w 3025238"/>
              <a:gd name="connsiteY561" fmla="*/ 37608 h 1848547"/>
              <a:gd name="connsiteX562" fmla="*/ 800711 w 3025238"/>
              <a:gd name="connsiteY562" fmla="*/ 37608 h 1848547"/>
              <a:gd name="connsiteX563" fmla="*/ 800711 w 3025238"/>
              <a:gd name="connsiteY563" fmla="*/ 14330 h 1848547"/>
              <a:gd name="connsiteX564" fmla="*/ 825135 w 3025238"/>
              <a:gd name="connsiteY564" fmla="*/ 14330 h 1848547"/>
              <a:gd name="connsiteX565" fmla="*/ 825135 w 3025238"/>
              <a:gd name="connsiteY565" fmla="*/ 22954 h 1848547"/>
              <a:gd name="connsiteX566" fmla="*/ 1059598 w 3025238"/>
              <a:gd name="connsiteY566" fmla="*/ 22954 h 1848547"/>
              <a:gd name="connsiteX567" fmla="*/ 780749 w 3025238"/>
              <a:gd name="connsiteY567" fmla="*/ 0 h 1848547"/>
              <a:gd name="connsiteX568" fmla="*/ 789881 w 3025238"/>
              <a:gd name="connsiteY568" fmla="*/ 0 h 1848547"/>
              <a:gd name="connsiteX569" fmla="*/ 790052 w 3025238"/>
              <a:gd name="connsiteY569" fmla="*/ 165 h 1848547"/>
              <a:gd name="connsiteX570" fmla="*/ 785473 w 3025238"/>
              <a:gd name="connsiteY570" fmla="*/ 4516 h 1848547"/>
            </a:gdLst>
            <a:ahLst/>
            <a:cxnLst/>
            <a:rect l="l" t="t" r="r" b="b"/>
            <a:pathLst>
              <a:path w="3025238" h="1848547">
                <a:moveTo>
                  <a:pt x="362416" y="1622175"/>
                </a:moveTo>
                <a:lnTo>
                  <a:pt x="548109" y="1801456"/>
                </a:lnTo>
                <a:lnTo>
                  <a:pt x="605809" y="1801456"/>
                </a:lnTo>
                <a:lnTo>
                  <a:pt x="420268" y="1622175"/>
                </a:lnTo>
                <a:close/>
                <a:moveTo>
                  <a:pt x="768121" y="1605428"/>
                </a:moveTo>
                <a:lnTo>
                  <a:pt x="798650" y="1605428"/>
                </a:lnTo>
                <a:lnTo>
                  <a:pt x="798650" y="1634507"/>
                </a:lnTo>
                <a:lnTo>
                  <a:pt x="768121" y="1634507"/>
                </a:lnTo>
                <a:close/>
                <a:moveTo>
                  <a:pt x="746015" y="1584852"/>
                </a:moveTo>
                <a:lnTo>
                  <a:pt x="746015" y="1654306"/>
                </a:lnTo>
                <a:lnTo>
                  <a:pt x="818903" y="1654306"/>
                </a:lnTo>
                <a:lnTo>
                  <a:pt x="818903" y="1584852"/>
                </a:lnTo>
                <a:close/>
                <a:moveTo>
                  <a:pt x="71550" y="1523413"/>
                </a:moveTo>
                <a:lnTo>
                  <a:pt x="158635" y="1607062"/>
                </a:lnTo>
                <a:lnTo>
                  <a:pt x="178479" y="1607062"/>
                </a:lnTo>
                <a:lnTo>
                  <a:pt x="178479" y="1615686"/>
                </a:lnTo>
                <a:lnTo>
                  <a:pt x="597414" y="1616450"/>
                </a:lnTo>
                <a:lnTo>
                  <a:pt x="597414" y="1575540"/>
                </a:lnTo>
                <a:lnTo>
                  <a:pt x="689993" y="1575540"/>
                </a:lnTo>
                <a:lnTo>
                  <a:pt x="689993" y="1663388"/>
                </a:lnTo>
                <a:lnTo>
                  <a:pt x="597414" y="1663388"/>
                </a:lnTo>
                <a:lnTo>
                  <a:pt x="597414" y="1622327"/>
                </a:lnTo>
                <a:lnTo>
                  <a:pt x="429046" y="1622327"/>
                </a:lnTo>
                <a:lnTo>
                  <a:pt x="614357" y="1801456"/>
                </a:lnTo>
                <a:lnTo>
                  <a:pt x="994063" y="1801456"/>
                </a:lnTo>
                <a:lnTo>
                  <a:pt x="994063" y="1760471"/>
                </a:lnTo>
                <a:lnTo>
                  <a:pt x="1086642" y="1760471"/>
                </a:lnTo>
                <a:lnTo>
                  <a:pt x="1086642" y="1848547"/>
                </a:lnTo>
                <a:lnTo>
                  <a:pt x="994368" y="1848547"/>
                </a:lnTo>
                <a:lnTo>
                  <a:pt x="994368" y="1807562"/>
                </a:lnTo>
                <a:lnTo>
                  <a:pt x="545133" y="1807562"/>
                </a:lnTo>
                <a:lnTo>
                  <a:pt x="353334" y="1622175"/>
                </a:lnTo>
                <a:lnTo>
                  <a:pt x="178784" y="1622175"/>
                </a:lnTo>
                <a:lnTo>
                  <a:pt x="178784" y="1630646"/>
                </a:lnTo>
                <a:lnTo>
                  <a:pt x="154360" y="1630646"/>
                </a:lnTo>
                <a:lnTo>
                  <a:pt x="154360" y="1611718"/>
                </a:lnTo>
                <a:lnTo>
                  <a:pt x="66972" y="1527763"/>
                </a:lnTo>
                <a:close/>
                <a:moveTo>
                  <a:pt x="0" y="1454882"/>
                </a:moveTo>
                <a:lnTo>
                  <a:pt x="24918" y="1478841"/>
                </a:lnTo>
                <a:lnTo>
                  <a:pt x="20339" y="1483191"/>
                </a:lnTo>
                <a:lnTo>
                  <a:pt x="0" y="1463775"/>
                </a:lnTo>
                <a:close/>
                <a:moveTo>
                  <a:pt x="1607774" y="1436023"/>
                </a:moveTo>
                <a:lnTo>
                  <a:pt x="1421012" y="1616526"/>
                </a:lnTo>
                <a:lnTo>
                  <a:pt x="1489473" y="1616526"/>
                </a:lnTo>
                <a:lnTo>
                  <a:pt x="1637768" y="1473269"/>
                </a:lnTo>
                <a:lnTo>
                  <a:pt x="1637768" y="1436023"/>
                </a:lnTo>
                <a:close/>
                <a:moveTo>
                  <a:pt x="1047843" y="1421720"/>
                </a:moveTo>
                <a:lnTo>
                  <a:pt x="1072267" y="1421720"/>
                </a:lnTo>
                <a:lnTo>
                  <a:pt x="1072267" y="1444998"/>
                </a:lnTo>
                <a:lnTo>
                  <a:pt x="1047843" y="1444998"/>
                </a:lnTo>
                <a:close/>
                <a:moveTo>
                  <a:pt x="1245825" y="1286476"/>
                </a:moveTo>
                <a:lnTo>
                  <a:pt x="1276354" y="1286476"/>
                </a:lnTo>
                <a:lnTo>
                  <a:pt x="1276354" y="1315555"/>
                </a:lnTo>
                <a:lnTo>
                  <a:pt x="1245825" y="1315555"/>
                </a:lnTo>
                <a:close/>
                <a:moveTo>
                  <a:pt x="621199" y="1284949"/>
                </a:moveTo>
                <a:lnTo>
                  <a:pt x="667528" y="1284949"/>
                </a:lnTo>
                <a:lnTo>
                  <a:pt x="667528" y="1328987"/>
                </a:lnTo>
                <a:lnTo>
                  <a:pt x="621199" y="1328987"/>
                </a:lnTo>
                <a:lnTo>
                  <a:pt x="621199" y="1310059"/>
                </a:lnTo>
                <a:lnTo>
                  <a:pt x="501449" y="1310059"/>
                </a:lnTo>
                <a:lnTo>
                  <a:pt x="297134" y="1507506"/>
                </a:lnTo>
                <a:lnTo>
                  <a:pt x="59999" y="1507506"/>
                </a:lnTo>
                <a:lnTo>
                  <a:pt x="59999" y="1516130"/>
                </a:lnTo>
                <a:lnTo>
                  <a:pt x="35576" y="1516130"/>
                </a:lnTo>
                <a:lnTo>
                  <a:pt x="35576" y="1492852"/>
                </a:lnTo>
                <a:lnTo>
                  <a:pt x="59999" y="1492852"/>
                </a:lnTo>
                <a:lnTo>
                  <a:pt x="59999" y="1501400"/>
                </a:lnTo>
                <a:lnTo>
                  <a:pt x="294386" y="1501400"/>
                </a:lnTo>
                <a:lnTo>
                  <a:pt x="498702" y="1303877"/>
                </a:lnTo>
                <a:lnTo>
                  <a:pt x="621199" y="1303877"/>
                </a:lnTo>
                <a:close/>
                <a:moveTo>
                  <a:pt x="1224024" y="1266129"/>
                </a:moveTo>
                <a:lnTo>
                  <a:pt x="1224024" y="1335582"/>
                </a:lnTo>
                <a:lnTo>
                  <a:pt x="1296988" y="1335582"/>
                </a:lnTo>
                <a:lnTo>
                  <a:pt x="1296988" y="1266129"/>
                </a:lnTo>
                <a:close/>
                <a:moveTo>
                  <a:pt x="107881" y="1237584"/>
                </a:moveTo>
                <a:lnTo>
                  <a:pt x="138410" y="1237584"/>
                </a:lnTo>
                <a:lnTo>
                  <a:pt x="138410" y="1266664"/>
                </a:lnTo>
                <a:lnTo>
                  <a:pt x="107881" y="1266664"/>
                </a:lnTo>
                <a:lnTo>
                  <a:pt x="107881" y="1255215"/>
                </a:lnTo>
                <a:lnTo>
                  <a:pt x="0" y="1255215"/>
                </a:lnTo>
                <a:lnTo>
                  <a:pt x="0" y="1249109"/>
                </a:lnTo>
                <a:lnTo>
                  <a:pt x="107881" y="1249109"/>
                </a:lnTo>
                <a:close/>
                <a:moveTo>
                  <a:pt x="972006" y="1207666"/>
                </a:moveTo>
                <a:lnTo>
                  <a:pt x="739985" y="1429765"/>
                </a:lnTo>
                <a:lnTo>
                  <a:pt x="808675" y="1429765"/>
                </a:lnTo>
                <a:lnTo>
                  <a:pt x="1040696" y="1207666"/>
                </a:lnTo>
                <a:close/>
                <a:moveTo>
                  <a:pt x="439121" y="1182861"/>
                </a:moveTo>
                <a:lnTo>
                  <a:pt x="218243" y="1396565"/>
                </a:lnTo>
                <a:lnTo>
                  <a:pt x="267319" y="1396565"/>
                </a:lnTo>
                <a:lnTo>
                  <a:pt x="488273" y="1182861"/>
                </a:lnTo>
                <a:close/>
                <a:moveTo>
                  <a:pt x="2573484" y="1169275"/>
                </a:moveTo>
                <a:lnTo>
                  <a:pt x="2665987" y="1169275"/>
                </a:lnTo>
                <a:lnTo>
                  <a:pt x="2665987" y="1257123"/>
                </a:lnTo>
                <a:lnTo>
                  <a:pt x="2573484" y="1257123"/>
                </a:lnTo>
                <a:lnTo>
                  <a:pt x="2573484" y="1216138"/>
                </a:lnTo>
                <a:lnTo>
                  <a:pt x="2380845" y="1216138"/>
                </a:lnTo>
                <a:lnTo>
                  <a:pt x="2380845" y="1234989"/>
                </a:lnTo>
                <a:lnTo>
                  <a:pt x="2334594" y="1234989"/>
                </a:lnTo>
                <a:lnTo>
                  <a:pt x="2334594" y="1216061"/>
                </a:lnTo>
                <a:lnTo>
                  <a:pt x="2194619" y="1216061"/>
                </a:lnTo>
                <a:lnTo>
                  <a:pt x="1967329" y="1435794"/>
                </a:lnTo>
                <a:lnTo>
                  <a:pt x="1730271" y="1435794"/>
                </a:lnTo>
                <a:lnTo>
                  <a:pt x="1730271" y="1476779"/>
                </a:lnTo>
                <a:lnTo>
                  <a:pt x="1642958" y="1476779"/>
                </a:lnTo>
                <a:lnTo>
                  <a:pt x="1493137" y="1621792"/>
                </a:lnTo>
                <a:lnTo>
                  <a:pt x="1492221" y="1622709"/>
                </a:lnTo>
                <a:lnTo>
                  <a:pt x="828747" y="1622709"/>
                </a:lnTo>
                <a:lnTo>
                  <a:pt x="828595" y="1663694"/>
                </a:lnTo>
                <a:lnTo>
                  <a:pt x="736017" y="1663694"/>
                </a:lnTo>
                <a:lnTo>
                  <a:pt x="736017" y="1575541"/>
                </a:lnTo>
                <a:lnTo>
                  <a:pt x="828595" y="1575541"/>
                </a:lnTo>
                <a:lnTo>
                  <a:pt x="828595" y="1616374"/>
                </a:lnTo>
                <a:lnTo>
                  <a:pt x="1411777" y="1616374"/>
                </a:lnTo>
                <a:lnTo>
                  <a:pt x="1598538" y="1435870"/>
                </a:lnTo>
                <a:lnTo>
                  <a:pt x="1086643" y="1435870"/>
                </a:lnTo>
                <a:lnTo>
                  <a:pt x="1086643" y="1429765"/>
                </a:lnTo>
                <a:lnTo>
                  <a:pt x="1637463" y="1429765"/>
                </a:lnTo>
                <a:lnTo>
                  <a:pt x="1637463" y="1388779"/>
                </a:lnTo>
                <a:lnTo>
                  <a:pt x="1729966" y="1388779"/>
                </a:lnTo>
                <a:lnTo>
                  <a:pt x="1729966" y="1429765"/>
                </a:lnTo>
                <a:lnTo>
                  <a:pt x="1964353" y="1429765"/>
                </a:lnTo>
                <a:lnTo>
                  <a:pt x="2191947" y="1210184"/>
                </a:lnTo>
                <a:lnTo>
                  <a:pt x="2334594" y="1210184"/>
                </a:lnTo>
                <a:lnTo>
                  <a:pt x="2334594" y="1191256"/>
                </a:lnTo>
                <a:lnTo>
                  <a:pt x="2380845" y="1191256"/>
                </a:lnTo>
                <a:lnTo>
                  <a:pt x="2380845" y="1210261"/>
                </a:lnTo>
                <a:lnTo>
                  <a:pt x="2573484" y="1210261"/>
                </a:lnTo>
                <a:close/>
                <a:moveTo>
                  <a:pt x="606955" y="1145234"/>
                </a:moveTo>
                <a:lnTo>
                  <a:pt x="606955" y="1214688"/>
                </a:lnTo>
                <a:lnTo>
                  <a:pt x="679918" y="1214688"/>
                </a:lnTo>
                <a:lnTo>
                  <a:pt x="679918" y="1145234"/>
                </a:lnTo>
                <a:close/>
                <a:moveTo>
                  <a:pt x="597262" y="1136228"/>
                </a:moveTo>
                <a:lnTo>
                  <a:pt x="689765" y="1136228"/>
                </a:lnTo>
                <a:lnTo>
                  <a:pt x="689765" y="1223847"/>
                </a:lnTo>
                <a:lnTo>
                  <a:pt x="597109" y="1223847"/>
                </a:lnTo>
                <a:lnTo>
                  <a:pt x="597109" y="1182861"/>
                </a:lnTo>
                <a:lnTo>
                  <a:pt x="497280" y="1182861"/>
                </a:lnTo>
                <a:lnTo>
                  <a:pt x="269990" y="1402518"/>
                </a:lnTo>
                <a:lnTo>
                  <a:pt x="0" y="1402518"/>
                </a:lnTo>
                <a:lnTo>
                  <a:pt x="0" y="1396870"/>
                </a:lnTo>
                <a:lnTo>
                  <a:pt x="208932" y="1396870"/>
                </a:lnTo>
                <a:lnTo>
                  <a:pt x="436526" y="1177213"/>
                </a:lnTo>
                <a:lnTo>
                  <a:pt x="597262" y="1177213"/>
                </a:lnTo>
                <a:close/>
                <a:moveTo>
                  <a:pt x="1411320" y="1096769"/>
                </a:moveTo>
                <a:lnTo>
                  <a:pt x="1505654" y="1188356"/>
                </a:lnTo>
                <a:lnTo>
                  <a:pt x="1543815" y="1188356"/>
                </a:lnTo>
                <a:lnTo>
                  <a:pt x="1449481" y="1096769"/>
                </a:lnTo>
                <a:close/>
                <a:moveTo>
                  <a:pt x="2964917" y="1066972"/>
                </a:moveTo>
                <a:lnTo>
                  <a:pt x="2995446" y="1066972"/>
                </a:lnTo>
                <a:lnTo>
                  <a:pt x="2995446" y="1096051"/>
                </a:lnTo>
                <a:lnTo>
                  <a:pt x="2964917" y="1096051"/>
                </a:lnTo>
                <a:close/>
                <a:moveTo>
                  <a:pt x="2605437" y="1066972"/>
                </a:moveTo>
                <a:lnTo>
                  <a:pt x="2635966" y="1066972"/>
                </a:lnTo>
                <a:lnTo>
                  <a:pt x="2635966" y="1096051"/>
                </a:lnTo>
                <a:lnTo>
                  <a:pt x="2605437" y="1096051"/>
                </a:lnTo>
                <a:close/>
                <a:moveTo>
                  <a:pt x="2942809" y="1046091"/>
                </a:moveTo>
                <a:lnTo>
                  <a:pt x="2942809" y="1115544"/>
                </a:lnTo>
                <a:lnTo>
                  <a:pt x="3015697" y="1115544"/>
                </a:lnTo>
                <a:lnTo>
                  <a:pt x="3015697" y="1046091"/>
                </a:lnTo>
                <a:close/>
                <a:moveTo>
                  <a:pt x="2932658" y="1037085"/>
                </a:moveTo>
                <a:lnTo>
                  <a:pt x="3025238" y="1037085"/>
                </a:lnTo>
                <a:lnTo>
                  <a:pt x="3025238" y="1125237"/>
                </a:lnTo>
                <a:lnTo>
                  <a:pt x="2932964" y="1125237"/>
                </a:lnTo>
                <a:lnTo>
                  <a:pt x="2932964" y="1084252"/>
                </a:lnTo>
                <a:lnTo>
                  <a:pt x="2648662" y="1084252"/>
                </a:lnTo>
                <a:lnTo>
                  <a:pt x="2648357" y="1078070"/>
                </a:lnTo>
                <a:lnTo>
                  <a:pt x="2932658" y="1078070"/>
                </a:lnTo>
                <a:close/>
                <a:moveTo>
                  <a:pt x="0" y="983659"/>
                </a:moveTo>
                <a:lnTo>
                  <a:pt x="11103" y="983659"/>
                </a:lnTo>
                <a:lnTo>
                  <a:pt x="11103" y="989765"/>
                </a:lnTo>
                <a:lnTo>
                  <a:pt x="0" y="989765"/>
                </a:lnTo>
                <a:close/>
                <a:moveTo>
                  <a:pt x="29928" y="972561"/>
                </a:moveTo>
                <a:lnTo>
                  <a:pt x="60458" y="972561"/>
                </a:lnTo>
                <a:lnTo>
                  <a:pt x="60458" y="1001640"/>
                </a:lnTo>
                <a:lnTo>
                  <a:pt x="29928" y="1001640"/>
                </a:lnTo>
                <a:close/>
                <a:moveTo>
                  <a:pt x="1006886" y="963204"/>
                </a:moveTo>
                <a:lnTo>
                  <a:pt x="1006886" y="1032658"/>
                </a:lnTo>
                <a:lnTo>
                  <a:pt x="1079849" y="1032658"/>
                </a:lnTo>
                <a:lnTo>
                  <a:pt x="1079849" y="963204"/>
                </a:lnTo>
                <a:close/>
                <a:moveTo>
                  <a:pt x="997346" y="953587"/>
                </a:moveTo>
                <a:lnTo>
                  <a:pt x="1089849" y="953587"/>
                </a:lnTo>
                <a:lnTo>
                  <a:pt x="1089849" y="1037542"/>
                </a:lnTo>
                <a:lnTo>
                  <a:pt x="1145869" y="1090968"/>
                </a:lnTo>
                <a:lnTo>
                  <a:pt x="1452609" y="1090968"/>
                </a:lnTo>
                <a:lnTo>
                  <a:pt x="1553279" y="1188280"/>
                </a:lnTo>
                <a:lnTo>
                  <a:pt x="1826209" y="1188280"/>
                </a:lnTo>
                <a:lnTo>
                  <a:pt x="1826209" y="1176831"/>
                </a:lnTo>
                <a:lnTo>
                  <a:pt x="1856738" y="1176831"/>
                </a:lnTo>
                <a:lnTo>
                  <a:pt x="1856738" y="1205910"/>
                </a:lnTo>
                <a:lnTo>
                  <a:pt x="1826209" y="1205910"/>
                </a:lnTo>
                <a:lnTo>
                  <a:pt x="1826209" y="1194462"/>
                </a:lnTo>
                <a:lnTo>
                  <a:pt x="1504509" y="1194462"/>
                </a:lnTo>
                <a:lnTo>
                  <a:pt x="1503134" y="1194462"/>
                </a:lnTo>
                <a:lnTo>
                  <a:pt x="1402465" y="1097150"/>
                </a:lnTo>
                <a:lnTo>
                  <a:pt x="1142969" y="1097150"/>
                </a:lnTo>
                <a:lnTo>
                  <a:pt x="1085268" y="1041740"/>
                </a:lnTo>
                <a:lnTo>
                  <a:pt x="997346" y="1041740"/>
                </a:lnTo>
                <a:close/>
                <a:moveTo>
                  <a:pt x="1410938" y="864977"/>
                </a:moveTo>
                <a:lnTo>
                  <a:pt x="1632273" y="1078680"/>
                </a:lnTo>
                <a:lnTo>
                  <a:pt x="1722334" y="1078680"/>
                </a:lnTo>
                <a:lnTo>
                  <a:pt x="1500998" y="864977"/>
                </a:lnTo>
                <a:close/>
                <a:moveTo>
                  <a:pt x="797685" y="850628"/>
                </a:moveTo>
                <a:lnTo>
                  <a:pt x="822108" y="850628"/>
                </a:lnTo>
                <a:lnTo>
                  <a:pt x="822108" y="873525"/>
                </a:lnTo>
                <a:lnTo>
                  <a:pt x="797685" y="873525"/>
                </a:lnTo>
                <a:lnTo>
                  <a:pt x="797685" y="864977"/>
                </a:lnTo>
                <a:lnTo>
                  <a:pt x="680758" y="864977"/>
                </a:lnTo>
                <a:lnTo>
                  <a:pt x="546201" y="994725"/>
                </a:lnTo>
                <a:lnTo>
                  <a:pt x="863322" y="994725"/>
                </a:lnTo>
                <a:lnTo>
                  <a:pt x="863322" y="953816"/>
                </a:lnTo>
                <a:lnTo>
                  <a:pt x="955825" y="953816"/>
                </a:lnTo>
                <a:lnTo>
                  <a:pt x="955825" y="1041588"/>
                </a:lnTo>
                <a:lnTo>
                  <a:pt x="912779" y="1041588"/>
                </a:lnTo>
                <a:lnTo>
                  <a:pt x="912779" y="1178969"/>
                </a:lnTo>
                <a:lnTo>
                  <a:pt x="689765" y="1392672"/>
                </a:lnTo>
                <a:lnTo>
                  <a:pt x="689765" y="1429765"/>
                </a:lnTo>
                <a:lnTo>
                  <a:pt x="730903" y="1429765"/>
                </a:lnTo>
                <a:lnTo>
                  <a:pt x="969258" y="1201559"/>
                </a:lnTo>
                <a:lnTo>
                  <a:pt x="1161210" y="1201559"/>
                </a:lnTo>
                <a:lnTo>
                  <a:pt x="1219215" y="1256818"/>
                </a:lnTo>
                <a:lnTo>
                  <a:pt x="1307063" y="1256818"/>
                </a:lnTo>
                <a:lnTo>
                  <a:pt x="1307063" y="1344971"/>
                </a:lnTo>
                <a:lnTo>
                  <a:pt x="1214559" y="1344971"/>
                </a:lnTo>
                <a:lnTo>
                  <a:pt x="1214559" y="1303833"/>
                </a:lnTo>
                <a:lnTo>
                  <a:pt x="1071378" y="1303833"/>
                </a:lnTo>
                <a:lnTo>
                  <a:pt x="1071378" y="1312381"/>
                </a:lnTo>
                <a:lnTo>
                  <a:pt x="1046955" y="1312381"/>
                </a:lnTo>
                <a:lnTo>
                  <a:pt x="1046955" y="1289102"/>
                </a:lnTo>
                <a:lnTo>
                  <a:pt x="1071378" y="1289102"/>
                </a:lnTo>
                <a:lnTo>
                  <a:pt x="1071378" y="1297650"/>
                </a:lnTo>
                <a:lnTo>
                  <a:pt x="1214865" y="1297650"/>
                </a:lnTo>
                <a:lnTo>
                  <a:pt x="1214865" y="1261092"/>
                </a:lnTo>
                <a:lnTo>
                  <a:pt x="1158844" y="1207666"/>
                </a:lnTo>
                <a:lnTo>
                  <a:pt x="1049931" y="1207666"/>
                </a:lnTo>
                <a:lnTo>
                  <a:pt x="817835" y="1429765"/>
                </a:lnTo>
                <a:lnTo>
                  <a:pt x="1031538" y="1429765"/>
                </a:lnTo>
                <a:lnTo>
                  <a:pt x="1031538" y="1436023"/>
                </a:lnTo>
                <a:lnTo>
                  <a:pt x="689765" y="1436023"/>
                </a:lnTo>
                <a:lnTo>
                  <a:pt x="689765" y="1477085"/>
                </a:lnTo>
                <a:lnTo>
                  <a:pt x="597491" y="1477085"/>
                </a:lnTo>
                <a:lnTo>
                  <a:pt x="597491" y="1389314"/>
                </a:lnTo>
                <a:lnTo>
                  <a:pt x="684880" y="1389314"/>
                </a:lnTo>
                <a:lnTo>
                  <a:pt x="906216" y="1177137"/>
                </a:lnTo>
                <a:lnTo>
                  <a:pt x="906216" y="1042351"/>
                </a:lnTo>
                <a:lnTo>
                  <a:pt x="863246" y="1042351"/>
                </a:lnTo>
                <a:lnTo>
                  <a:pt x="863246" y="1001366"/>
                </a:lnTo>
                <a:lnTo>
                  <a:pt x="416682" y="1001366"/>
                </a:lnTo>
                <a:lnTo>
                  <a:pt x="306091" y="1108217"/>
                </a:lnTo>
                <a:lnTo>
                  <a:pt x="306091" y="1148210"/>
                </a:lnTo>
                <a:lnTo>
                  <a:pt x="259839" y="1148210"/>
                </a:lnTo>
                <a:lnTo>
                  <a:pt x="259839" y="1129282"/>
                </a:lnTo>
                <a:lnTo>
                  <a:pt x="0" y="1129282"/>
                </a:lnTo>
                <a:lnTo>
                  <a:pt x="0" y="1122642"/>
                </a:lnTo>
                <a:lnTo>
                  <a:pt x="259915" y="1122642"/>
                </a:lnTo>
                <a:lnTo>
                  <a:pt x="259915" y="1103714"/>
                </a:lnTo>
                <a:lnTo>
                  <a:pt x="301282" y="1103714"/>
                </a:lnTo>
                <a:lnTo>
                  <a:pt x="414087" y="994725"/>
                </a:lnTo>
                <a:lnTo>
                  <a:pt x="537119" y="994725"/>
                </a:lnTo>
                <a:lnTo>
                  <a:pt x="678011" y="859176"/>
                </a:lnTo>
                <a:lnTo>
                  <a:pt x="797685" y="859176"/>
                </a:lnTo>
                <a:close/>
                <a:moveTo>
                  <a:pt x="409355" y="820634"/>
                </a:moveTo>
                <a:lnTo>
                  <a:pt x="239460" y="983659"/>
                </a:lnTo>
                <a:lnTo>
                  <a:pt x="284033" y="983659"/>
                </a:lnTo>
                <a:lnTo>
                  <a:pt x="454003" y="820634"/>
                </a:lnTo>
                <a:close/>
                <a:moveTo>
                  <a:pt x="863017" y="817657"/>
                </a:moveTo>
                <a:lnTo>
                  <a:pt x="955520" y="817657"/>
                </a:lnTo>
                <a:lnTo>
                  <a:pt x="955520" y="858490"/>
                </a:lnTo>
                <a:lnTo>
                  <a:pt x="1503899" y="858490"/>
                </a:lnTo>
                <a:lnTo>
                  <a:pt x="1731187" y="1078146"/>
                </a:lnTo>
                <a:lnTo>
                  <a:pt x="2101734" y="1078146"/>
                </a:lnTo>
                <a:lnTo>
                  <a:pt x="2101734" y="1059371"/>
                </a:lnTo>
                <a:lnTo>
                  <a:pt x="2148214" y="1059371"/>
                </a:lnTo>
                <a:lnTo>
                  <a:pt x="2148214" y="1078070"/>
                </a:lnTo>
                <a:lnTo>
                  <a:pt x="2592641" y="1078070"/>
                </a:lnTo>
                <a:lnTo>
                  <a:pt x="2592641" y="1084252"/>
                </a:lnTo>
                <a:lnTo>
                  <a:pt x="2148214" y="1084252"/>
                </a:lnTo>
                <a:lnTo>
                  <a:pt x="2148214" y="1103409"/>
                </a:lnTo>
                <a:lnTo>
                  <a:pt x="2107152" y="1103409"/>
                </a:lnTo>
                <a:lnTo>
                  <a:pt x="1899632" y="1303909"/>
                </a:lnTo>
                <a:lnTo>
                  <a:pt x="1450396" y="1303909"/>
                </a:lnTo>
                <a:lnTo>
                  <a:pt x="1450396" y="1344894"/>
                </a:lnTo>
                <a:lnTo>
                  <a:pt x="1357664" y="1345504"/>
                </a:lnTo>
                <a:lnTo>
                  <a:pt x="1357664" y="1257428"/>
                </a:lnTo>
                <a:lnTo>
                  <a:pt x="1450167" y="1257428"/>
                </a:lnTo>
                <a:lnTo>
                  <a:pt x="1450167" y="1298413"/>
                </a:lnTo>
                <a:lnTo>
                  <a:pt x="1896731" y="1298413"/>
                </a:lnTo>
                <a:lnTo>
                  <a:pt x="2101734" y="1099974"/>
                </a:lnTo>
                <a:lnTo>
                  <a:pt x="2101734" y="1084710"/>
                </a:lnTo>
                <a:lnTo>
                  <a:pt x="1629373" y="1084710"/>
                </a:lnTo>
                <a:lnTo>
                  <a:pt x="1402083" y="864977"/>
                </a:lnTo>
                <a:lnTo>
                  <a:pt x="955520" y="864977"/>
                </a:lnTo>
                <a:lnTo>
                  <a:pt x="955520" y="905734"/>
                </a:lnTo>
                <a:lnTo>
                  <a:pt x="863017" y="905734"/>
                </a:lnTo>
                <a:close/>
                <a:moveTo>
                  <a:pt x="1829186" y="659364"/>
                </a:moveTo>
                <a:lnTo>
                  <a:pt x="1829186" y="728817"/>
                </a:lnTo>
                <a:lnTo>
                  <a:pt x="1902150" y="728817"/>
                </a:lnTo>
                <a:lnTo>
                  <a:pt x="1902150" y="659364"/>
                </a:lnTo>
                <a:close/>
                <a:moveTo>
                  <a:pt x="7821" y="655319"/>
                </a:moveTo>
                <a:lnTo>
                  <a:pt x="7821" y="724849"/>
                </a:lnTo>
                <a:lnTo>
                  <a:pt x="80709" y="724849"/>
                </a:lnTo>
                <a:lnTo>
                  <a:pt x="80709" y="655319"/>
                </a:lnTo>
                <a:close/>
                <a:moveTo>
                  <a:pt x="1577321" y="600977"/>
                </a:moveTo>
                <a:lnTo>
                  <a:pt x="1450549" y="724468"/>
                </a:lnTo>
                <a:lnTo>
                  <a:pt x="1501761" y="724468"/>
                </a:lnTo>
                <a:lnTo>
                  <a:pt x="1628610" y="600977"/>
                </a:lnTo>
                <a:close/>
                <a:moveTo>
                  <a:pt x="1123709" y="583849"/>
                </a:moveTo>
                <a:lnTo>
                  <a:pt x="1154238" y="583849"/>
                </a:lnTo>
                <a:lnTo>
                  <a:pt x="1154238" y="612928"/>
                </a:lnTo>
                <a:lnTo>
                  <a:pt x="1123709" y="612928"/>
                </a:lnTo>
                <a:close/>
                <a:moveTo>
                  <a:pt x="1021283" y="583697"/>
                </a:moveTo>
                <a:lnTo>
                  <a:pt x="1051812" y="583697"/>
                </a:lnTo>
                <a:lnTo>
                  <a:pt x="1051812" y="612776"/>
                </a:lnTo>
                <a:lnTo>
                  <a:pt x="1021283" y="612776"/>
                </a:lnTo>
                <a:close/>
                <a:moveTo>
                  <a:pt x="1101907" y="563350"/>
                </a:moveTo>
                <a:lnTo>
                  <a:pt x="1101907" y="632804"/>
                </a:lnTo>
                <a:lnTo>
                  <a:pt x="1174719" y="632804"/>
                </a:lnTo>
                <a:lnTo>
                  <a:pt x="1174719" y="563350"/>
                </a:lnTo>
                <a:close/>
                <a:moveTo>
                  <a:pt x="1321716" y="473519"/>
                </a:moveTo>
                <a:lnTo>
                  <a:pt x="1446045" y="594795"/>
                </a:lnTo>
                <a:lnTo>
                  <a:pt x="1497335" y="594795"/>
                </a:lnTo>
                <a:lnTo>
                  <a:pt x="1373005" y="473519"/>
                </a:lnTo>
                <a:close/>
                <a:moveTo>
                  <a:pt x="463467" y="473289"/>
                </a:moveTo>
                <a:lnTo>
                  <a:pt x="242514" y="686992"/>
                </a:lnTo>
                <a:lnTo>
                  <a:pt x="293421" y="686992"/>
                </a:lnTo>
                <a:lnTo>
                  <a:pt x="514756" y="473289"/>
                </a:lnTo>
                <a:close/>
                <a:moveTo>
                  <a:pt x="1067715" y="467412"/>
                </a:moveTo>
                <a:lnTo>
                  <a:pt x="1374302" y="467412"/>
                </a:lnTo>
                <a:lnTo>
                  <a:pt x="1375676" y="467412"/>
                </a:lnTo>
                <a:lnTo>
                  <a:pt x="1506340" y="594795"/>
                </a:lnTo>
                <a:lnTo>
                  <a:pt x="1765838" y="594795"/>
                </a:lnTo>
                <a:lnTo>
                  <a:pt x="1823843" y="649977"/>
                </a:lnTo>
                <a:lnTo>
                  <a:pt x="1911766" y="649977"/>
                </a:lnTo>
                <a:lnTo>
                  <a:pt x="1912225" y="738282"/>
                </a:lnTo>
                <a:lnTo>
                  <a:pt x="1819722" y="738282"/>
                </a:lnTo>
                <a:lnTo>
                  <a:pt x="1819722" y="654327"/>
                </a:lnTo>
                <a:lnTo>
                  <a:pt x="1763624" y="600901"/>
                </a:lnTo>
                <a:lnTo>
                  <a:pt x="1637997" y="600901"/>
                </a:lnTo>
                <a:lnTo>
                  <a:pt x="1504738" y="730650"/>
                </a:lnTo>
                <a:lnTo>
                  <a:pt x="1161286" y="730650"/>
                </a:lnTo>
                <a:lnTo>
                  <a:pt x="1161286" y="749578"/>
                </a:lnTo>
                <a:lnTo>
                  <a:pt x="1115034" y="749578"/>
                </a:lnTo>
                <a:lnTo>
                  <a:pt x="1115034" y="705539"/>
                </a:lnTo>
                <a:lnTo>
                  <a:pt x="1161286" y="705539"/>
                </a:lnTo>
                <a:lnTo>
                  <a:pt x="1161286" y="724468"/>
                </a:lnTo>
                <a:lnTo>
                  <a:pt x="1441314" y="724468"/>
                </a:lnTo>
                <a:lnTo>
                  <a:pt x="1568238" y="600977"/>
                </a:lnTo>
                <a:lnTo>
                  <a:pt x="1184412" y="600977"/>
                </a:lnTo>
                <a:lnTo>
                  <a:pt x="1184412" y="642116"/>
                </a:lnTo>
                <a:lnTo>
                  <a:pt x="1096870" y="642116"/>
                </a:lnTo>
                <a:lnTo>
                  <a:pt x="1005282" y="730650"/>
                </a:lnTo>
                <a:lnTo>
                  <a:pt x="643971" y="730650"/>
                </a:lnTo>
                <a:lnTo>
                  <a:pt x="643971" y="739121"/>
                </a:lnTo>
                <a:lnTo>
                  <a:pt x="623669" y="739121"/>
                </a:lnTo>
                <a:lnTo>
                  <a:pt x="539714" y="820558"/>
                </a:lnTo>
                <a:lnTo>
                  <a:pt x="462857" y="820558"/>
                </a:lnTo>
                <a:lnTo>
                  <a:pt x="286552" y="989688"/>
                </a:lnTo>
                <a:lnTo>
                  <a:pt x="79183" y="989688"/>
                </a:lnTo>
                <a:lnTo>
                  <a:pt x="79183" y="983583"/>
                </a:lnTo>
                <a:lnTo>
                  <a:pt x="229767" y="983583"/>
                </a:lnTo>
                <a:lnTo>
                  <a:pt x="399738" y="820558"/>
                </a:lnTo>
                <a:lnTo>
                  <a:pt x="90631" y="820558"/>
                </a:lnTo>
                <a:lnTo>
                  <a:pt x="90631" y="861543"/>
                </a:lnTo>
                <a:lnTo>
                  <a:pt x="0" y="861543"/>
                </a:lnTo>
                <a:lnTo>
                  <a:pt x="0" y="773390"/>
                </a:lnTo>
                <a:lnTo>
                  <a:pt x="90631" y="773390"/>
                </a:lnTo>
                <a:lnTo>
                  <a:pt x="90631" y="814452"/>
                </a:lnTo>
                <a:lnTo>
                  <a:pt x="537119" y="814452"/>
                </a:lnTo>
                <a:lnTo>
                  <a:pt x="619853" y="735229"/>
                </a:lnTo>
                <a:lnTo>
                  <a:pt x="619853" y="715919"/>
                </a:lnTo>
                <a:lnTo>
                  <a:pt x="639392" y="715919"/>
                </a:lnTo>
                <a:lnTo>
                  <a:pt x="764712" y="594795"/>
                </a:lnTo>
                <a:lnTo>
                  <a:pt x="933538" y="594795"/>
                </a:lnTo>
                <a:lnTo>
                  <a:pt x="933538" y="575867"/>
                </a:lnTo>
                <a:lnTo>
                  <a:pt x="979790" y="575867"/>
                </a:lnTo>
                <a:lnTo>
                  <a:pt x="979790" y="619905"/>
                </a:lnTo>
                <a:lnTo>
                  <a:pt x="933081" y="619905"/>
                </a:lnTo>
                <a:lnTo>
                  <a:pt x="933081" y="600977"/>
                </a:lnTo>
                <a:lnTo>
                  <a:pt x="767003" y="600977"/>
                </a:lnTo>
                <a:lnTo>
                  <a:pt x="643818" y="719965"/>
                </a:lnTo>
                <a:lnTo>
                  <a:pt x="643818" y="724239"/>
                </a:lnTo>
                <a:lnTo>
                  <a:pt x="1002535" y="724239"/>
                </a:lnTo>
                <a:lnTo>
                  <a:pt x="1091833" y="637994"/>
                </a:lnTo>
                <a:lnTo>
                  <a:pt x="1091833" y="554039"/>
                </a:lnTo>
                <a:lnTo>
                  <a:pt x="1184336" y="554039"/>
                </a:lnTo>
                <a:lnTo>
                  <a:pt x="1184336" y="594872"/>
                </a:lnTo>
                <a:lnTo>
                  <a:pt x="1436963" y="594872"/>
                </a:lnTo>
                <a:lnTo>
                  <a:pt x="1312557" y="473594"/>
                </a:lnTo>
                <a:lnTo>
                  <a:pt x="1067715" y="473594"/>
                </a:lnTo>
                <a:close/>
                <a:moveTo>
                  <a:pt x="1021283" y="456161"/>
                </a:moveTo>
                <a:lnTo>
                  <a:pt x="1051812" y="456161"/>
                </a:lnTo>
                <a:lnTo>
                  <a:pt x="1051812" y="485240"/>
                </a:lnTo>
                <a:lnTo>
                  <a:pt x="1021283" y="485240"/>
                </a:lnTo>
                <a:close/>
                <a:moveTo>
                  <a:pt x="800177" y="448758"/>
                </a:moveTo>
                <a:lnTo>
                  <a:pt x="846505" y="448758"/>
                </a:lnTo>
                <a:lnTo>
                  <a:pt x="846505" y="467686"/>
                </a:lnTo>
                <a:lnTo>
                  <a:pt x="1008690" y="467686"/>
                </a:lnTo>
                <a:lnTo>
                  <a:pt x="1008690" y="473868"/>
                </a:lnTo>
                <a:lnTo>
                  <a:pt x="846505" y="473792"/>
                </a:lnTo>
                <a:lnTo>
                  <a:pt x="846505" y="492796"/>
                </a:lnTo>
                <a:lnTo>
                  <a:pt x="800177" y="492796"/>
                </a:lnTo>
                <a:close/>
                <a:moveTo>
                  <a:pt x="711059" y="448484"/>
                </a:moveTo>
                <a:lnTo>
                  <a:pt x="757310" y="448484"/>
                </a:lnTo>
                <a:lnTo>
                  <a:pt x="757310" y="492523"/>
                </a:lnTo>
                <a:lnTo>
                  <a:pt x="715944" y="492523"/>
                </a:lnTo>
                <a:lnTo>
                  <a:pt x="521854" y="680124"/>
                </a:lnTo>
                <a:lnTo>
                  <a:pt x="521854" y="704699"/>
                </a:lnTo>
                <a:lnTo>
                  <a:pt x="491325" y="704699"/>
                </a:lnTo>
                <a:lnTo>
                  <a:pt x="491325" y="675544"/>
                </a:lnTo>
                <a:lnTo>
                  <a:pt x="517656" y="675544"/>
                </a:lnTo>
                <a:lnTo>
                  <a:pt x="711286" y="488401"/>
                </a:lnTo>
                <a:lnTo>
                  <a:pt x="711286" y="473518"/>
                </a:lnTo>
                <a:lnTo>
                  <a:pt x="523915" y="473518"/>
                </a:lnTo>
                <a:lnTo>
                  <a:pt x="296626" y="693175"/>
                </a:lnTo>
                <a:lnTo>
                  <a:pt x="90555" y="693175"/>
                </a:lnTo>
                <a:lnTo>
                  <a:pt x="90555" y="734160"/>
                </a:lnTo>
                <a:lnTo>
                  <a:pt x="0" y="734235"/>
                </a:lnTo>
                <a:lnTo>
                  <a:pt x="0" y="646084"/>
                </a:lnTo>
                <a:lnTo>
                  <a:pt x="90631" y="646084"/>
                </a:lnTo>
                <a:lnTo>
                  <a:pt x="90631" y="687069"/>
                </a:lnTo>
                <a:lnTo>
                  <a:pt x="233507" y="687069"/>
                </a:lnTo>
                <a:lnTo>
                  <a:pt x="460796" y="467412"/>
                </a:lnTo>
                <a:lnTo>
                  <a:pt x="711059" y="467412"/>
                </a:lnTo>
                <a:close/>
                <a:moveTo>
                  <a:pt x="248239" y="252259"/>
                </a:moveTo>
                <a:lnTo>
                  <a:pt x="278767" y="252259"/>
                </a:lnTo>
                <a:lnTo>
                  <a:pt x="278767" y="281338"/>
                </a:lnTo>
                <a:lnTo>
                  <a:pt x="252817" y="281338"/>
                </a:lnTo>
                <a:lnTo>
                  <a:pt x="147874" y="382771"/>
                </a:lnTo>
                <a:lnTo>
                  <a:pt x="0" y="382771"/>
                </a:lnTo>
                <a:lnTo>
                  <a:pt x="0" y="376512"/>
                </a:lnTo>
                <a:lnTo>
                  <a:pt x="145202" y="376512"/>
                </a:lnTo>
                <a:lnTo>
                  <a:pt x="248239" y="277292"/>
                </a:lnTo>
                <a:close/>
                <a:moveTo>
                  <a:pt x="657633" y="218754"/>
                </a:moveTo>
                <a:lnTo>
                  <a:pt x="764485" y="322399"/>
                </a:lnTo>
                <a:lnTo>
                  <a:pt x="811423" y="322399"/>
                </a:lnTo>
                <a:lnTo>
                  <a:pt x="704571" y="218754"/>
                </a:lnTo>
                <a:close/>
                <a:moveTo>
                  <a:pt x="1127552" y="144033"/>
                </a:moveTo>
                <a:lnTo>
                  <a:pt x="1312481" y="322781"/>
                </a:lnTo>
                <a:lnTo>
                  <a:pt x="1370258" y="322781"/>
                </a:lnTo>
                <a:lnTo>
                  <a:pt x="1185404" y="144033"/>
                </a:lnTo>
                <a:close/>
                <a:moveTo>
                  <a:pt x="1533256" y="126982"/>
                </a:moveTo>
                <a:lnTo>
                  <a:pt x="1563785" y="126982"/>
                </a:lnTo>
                <a:lnTo>
                  <a:pt x="1563785" y="156061"/>
                </a:lnTo>
                <a:lnTo>
                  <a:pt x="1533256" y="156061"/>
                </a:lnTo>
                <a:close/>
                <a:moveTo>
                  <a:pt x="1511149" y="106406"/>
                </a:moveTo>
                <a:lnTo>
                  <a:pt x="1511149" y="175860"/>
                </a:lnTo>
                <a:lnTo>
                  <a:pt x="1584113" y="175860"/>
                </a:lnTo>
                <a:lnTo>
                  <a:pt x="1584113" y="106406"/>
                </a:lnTo>
                <a:close/>
                <a:moveTo>
                  <a:pt x="249509" y="91644"/>
                </a:moveTo>
                <a:lnTo>
                  <a:pt x="280037" y="91644"/>
                </a:lnTo>
                <a:lnTo>
                  <a:pt x="280037" y="120723"/>
                </a:lnTo>
                <a:lnTo>
                  <a:pt x="249509" y="120723"/>
                </a:lnTo>
                <a:close/>
                <a:moveTo>
                  <a:pt x="227325" y="71221"/>
                </a:moveTo>
                <a:lnTo>
                  <a:pt x="227325" y="140904"/>
                </a:lnTo>
                <a:lnTo>
                  <a:pt x="300290" y="140904"/>
                </a:lnTo>
                <a:lnTo>
                  <a:pt x="300519" y="71221"/>
                </a:lnTo>
                <a:close/>
                <a:moveTo>
                  <a:pt x="836686" y="44662"/>
                </a:moveTo>
                <a:lnTo>
                  <a:pt x="924075" y="128617"/>
                </a:lnTo>
                <a:lnTo>
                  <a:pt x="943920" y="128617"/>
                </a:lnTo>
                <a:lnTo>
                  <a:pt x="943920" y="137241"/>
                </a:lnTo>
                <a:lnTo>
                  <a:pt x="1362854" y="138004"/>
                </a:lnTo>
                <a:lnTo>
                  <a:pt x="1362854" y="97095"/>
                </a:lnTo>
                <a:lnTo>
                  <a:pt x="1455433" y="97095"/>
                </a:lnTo>
                <a:lnTo>
                  <a:pt x="1455433" y="185019"/>
                </a:lnTo>
                <a:lnTo>
                  <a:pt x="1362854" y="185019"/>
                </a:lnTo>
                <a:lnTo>
                  <a:pt x="1362854" y="143957"/>
                </a:lnTo>
                <a:lnTo>
                  <a:pt x="1194487" y="143957"/>
                </a:lnTo>
                <a:lnTo>
                  <a:pt x="1379263" y="322628"/>
                </a:lnTo>
                <a:lnTo>
                  <a:pt x="1403763" y="322628"/>
                </a:lnTo>
                <a:lnTo>
                  <a:pt x="1403763" y="281643"/>
                </a:lnTo>
                <a:lnTo>
                  <a:pt x="1496343" y="281643"/>
                </a:lnTo>
                <a:lnTo>
                  <a:pt x="1496343" y="323086"/>
                </a:lnTo>
                <a:lnTo>
                  <a:pt x="1759579" y="323086"/>
                </a:lnTo>
                <a:lnTo>
                  <a:pt x="1759579" y="281948"/>
                </a:lnTo>
                <a:lnTo>
                  <a:pt x="1852464" y="281948"/>
                </a:lnTo>
                <a:lnTo>
                  <a:pt x="1852464" y="370101"/>
                </a:lnTo>
                <a:lnTo>
                  <a:pt x="1759961" y="370101"/>
                </a:lnTo>
                <a:lnTo>
                  <a:pt x="1759961" y="329116"/>
                </a:lnTo>
                <a:lnTo>
                  <a:pt x="1496724" y="329116"/>
                </a:lnTo>
                <a:lnTo>
                  <a:pt x="1496724" y="369567"/>
                </a:lnTo>
                <a:lnTo>
                  <a:pt x="1404144" y="369567"/>
                </a:lnTo>
                <a:lnTo>
                  <a:pt x="1404144" y="329116"/>
                </a:lnTo>
                <a:lnTo>
                  <a:pt x="1310649" y="329116"/>
                </a:lnTo>
                <a:lnTo>
                  <a:pt x="1310191" y="328581"/>
                </a:lnTo>
                <a:lnTo>
                  <a:pt x="979791" y="328581"/>
                </a:lnTo>
                <a:lnTo>
                  <a:pt x="979791" y="347509"/>
                </a:lnTo>
                <a:lnTo>
                  <a:pt x="933157" y="347509"/>
                </a:lnTo>
                <a:lnTo>
                  <a:pt x="933157" y="328581"/>
                </a:lnTo>
                <a:lnTo>
                  <a:pt x="463467" y="328581"/>
                </a:lnTo>
                <a:lnTo>
                  <a:pt x="363715" y="424901"/>
                </a:lnTo>
                <a:lnTo>
                  <a:pt x="363715" y="447798"/>
                </a:lnTo>
                <a:lnTo>
                  <a:pt x="339749" y="447798"/>
                </a:lnTo>
                <a:lnTo>
                  <a:pt x="236178" y="547933"/>
                </a:lnTo>
                <a:lnTo>
                  <a:pt x="19804" y="547933"/>
                </a:lnTo>
                <a:lnTo>
                  <a:pt x="19804" y="541751"/>
                </a:lnTo>
                <a:lnTo>
                  <a:pt x="233507" y="541751"/>
                </a:lnTo>
                <a:lnTo>
                  <a:pt x="333261" y="445355"/>
                </a:lnTo>
                <a:lnTo>
                  <a:pt x="333261" y="418719"/>
                </a:lnTo>
                <a:lnTo>
                  <a:pt x="360814" y="418719"/>
                </a:lnTo>
                <a:lnTo>
                  <a:pt x="460797" y="322094"/>
                </a:lnTo>
                <a:lnTo>
                  <a:pt x="755249" y="322094"/>
                </a:lnTo>
                <a:lnTo>
                  <a:pt x="648398" y="218447"/>
                </a:lnTo>
                <a:lnTo>
                  <a:pt x="407371" y="218447"/>
                </a:lnTo>
                <a:lnTo>
                  <a:pt x="407371" y="237452"/>
                </a:lnTo>
                <a:lnTo>
                  <a:pt x="361119" y="237452"/>
                </a:lnTo>
                <a:lnTo>
                  <a:pt x="361119" y="193338"/>
                </a:lnTo>
                <a:lnTo>
                  <a:pt x="407371" y="193338"/>
                </a:lnTo>
                <a:lnTo>
                  <a:pt x="407371" y="212572"/>
                </a:lnTo>
                <a:lnTo>
                  <a:pt x="706861" y="212572"/>
                </a:lnTo>
                <a:lnTo>
                  <a:pt x="820429" y="322323"/>
                </a:lnTo>
                <a:lnTo>
                  <a:pt x="933081" y="322323"/>
                </a:lnTo>
                <a:lnTo>
                  <a:pt x="933081" y="307821"/>
                </a:lnTo>
                <a:lnTo>
                  <a:pt x="727010" y="108849"/>
                </a:lnTo>
                <a:lnTo>
                  <a:pt x="309830" y="108849"/>
                </a:lnTo>
                <a:lnTo>
                  <a:pt x="309830" y="149834"/>
                </a:lnTo>
                <a:lnTo>
                  <a:pt x="221907" y="149834"/>
                </a:lnTo>
                <a:lnTo>
                  <a:pt x="111467" y="256686"/>
                </a:lnTo>
                <a:lnTo>
                  <a:pt x="0" y="256686"/>
                </a:lnTo>
                <a:lnTo>
                  <a:pt x="0" y="250580"/>
                </a:lnTo>
                <a:lnTo>
                  <a:pt x="108949" y="250580"/>
                </a:lnTo>
                <a:lnTo>
                  <a:pt x="217480" y="145560"/>
                </a:lnTo>
                <a:lnTo>
                  <a:pt x="217480" y="108925"/>
                </a:lnTo>
                <a:lnTo>
                  <a:pt x="20416" y="108925"/>
                </a:lnTo>
                <a:lnTo>
                  <a:pt x="20416" y="127929"/>
                </a:lnTo>
                <a:lnTo>
                  <a:pt x="0" y="127929"/>
                </a:lnTo>
                <a:lnTo>
                  <a:pt x="0" y="83433"/>
                </a:lnTo>
                <a:lnTo>
                  <a:pt x="21025" y="83433"/>
                </a:lnTo>
                <a:lnTo>
                  <a:pt x="21025" y="102362"/>
                </a:lnTo>
                <a:lnTo>
                  <a:pt x="218090" y="102362"/>
                </a:lnTo>
                <a:lnTo>
                  <a:pt x="218090" y="61452"/>
                </a:lnTo>
                <a:lnTo>
                  <a:pt x="310593" y="61452"/>
                </a:lnTo>
                <a:lnTo>
                  <a:pt x="310593" y="102438"/>
                </a:lnTo>
                <a:lnTo>
                  <a:pt x="730368" y="102438"/>
                </a:lnTo>
                <a:lnTo>
                  <a:pt x="937966" y="303090"/>
                </a:lnTo>
                <a:lnTo>
                  <a:pt x="979791" y="303090"/>
                </a:lnTo>
                <a:lnTo>
                  <a:pt x="979791" y="322094"/>
                </a:lnTo>
                <a:lnTo>
                  <a:pt x="1303399" y="322094"/>
                </a:lnTo>
                <a:lnTo>
                  <a:pt x="1118469" y="143270"/>
                </a:lnTo>
                <a:lnTo>
                  <a:pt x="943920" y="143270"/>
                </a:lnTo>
                <a:lnTo>
                  <a:pt x="943920" y="151818"/>
                </a:lnTo>
                <a:lnTo>
                  <a:pt x="919496" y="151818"/>
                </a:lnTo>
                <a:lnTo>
                  <a:pt x="919496" y="132891"/>
                </a:lnTo>
                <a:lnTo>
                  <a:pt x="832107" y="48936"/>
                </a:lnTo>
                <a:close/>
                <a:moveTo>
                  <a:pt x="2319674" y="0"/>
                </a:moveTo>
                <a:lnTo>
                  <a:pt x="2328614" y="0"/>
                </a:lnTo>
                <a:lnTo>
                  <a:pt x="2185688" y="138080"/>
                </a:lnTo>
                <a:lnTo>
                  <a:pt x="2254379" y="138080"/>
                </a:lnTo>
                <a:lnTo>
                  <a:pt x="2397611" y="0"/>
                </a:lnTo>
                <a:lnTo>
                  <a:pt x="2405977" y="0"/>
                </a:lnTo>
                <a:lnTo>
                  <a:pt x="2258271" y="142965"/>
                </a:lnTo>
                <a:lnTo>
                  <a:pt x="2257355" y="143881"/>
                </a:lnTo>
                <a:lnTo>
                  <a:pt x="1593883" y="143881"/>
                </a:lnTo>
                <a:lnTo>
                  <a:pt x="1593883" y="184866"/>
                </a:lnTo>
                <a:lnTo>
                  <a:pt x="1501380" y="184866"/>
                </a:lnTo>
                <a:lnTo>
                  <a:pt x="1501380" y="96790"/>
                </a:lnTo>
                <a:lnTo>
                  <a:pt x="1593883" y="96790"/>
                </a:lnTo>
                <a:lnTo>
                  <a:pt x="1593883" y="137775"/>
                </a:lnTo>
                <a:lnTo>
                  <a:pt x="2177064" y="137775"/>
                </a:lnTo>
                <a:close/>
                <a:moveTo>
                  <a:pt x="1083332" y="0"/>
                </a:moveTo>
                <a:lnTo>
                  <a:pt x="1092340" y="0"/>
                </a:lnTo>
                <a:lnTo>
                  <a:pt x="1062269" y="29060"/>
                </a:lnTo>
                <a:lnTo>
                  <a:pt x="825135" y="29060"/>
                </a:lnTo>
                <a:lnTo>
                  <a:pt x="825135" y="37608"/>
                </a:lnTo>
                <a:lnTo>
                  <a:pt x="800711" y="37608"/>
                </a:lnTo>
                <a:lnTo>
                  <a:pt x="800711" y="14330"/>
                </a:lnTo>
                <a:lnTo>
                  <a:pt x="825135" y="14330"/>
                </a:lnTo>
                <a:lnTo>
                  <a:pt x="825135" y="22954"/>
                </a:lnTo>
                <a:lnTo>
                  <a:pt x="1059598" y="22954"/>
                </a:lnTo>
                <a:close/>
                <a:moveTo>
                  <a:pt x="780749" y="0"/>
                </a:moveTo>
                <a:lnTo>
                  <a:pt x="789881" y="0"/>
                </a:lnTo>
                <a:lnTo>
                  <a:pt x="790052" y="165"/>
                </a:lnTo>
                <a:lnTo>
                  <a:pt x="785473" y="4516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30000"/>
                </a:schemeClr>
              </a:gs>
              <a:gs pos="58000">
                <a:schemeClr val="accent2">
                  <a:lumMod val="20000"/>
                  <a:lumOff val="80000"/>
                  <a:alpha val="40000"/>
                </a:schemeClr>
              </a:gs>
              <a:gs pos="100000">
                <a:schemeClr val="accent2">
                  <a:lumMod val="0"/>
                  <a:lumOff val="100000"/>
                  <a:alpha val="60000"/>
                </a:schemeClr>
              </a:gs>
            </a:gsLst>
            <a:lin ang="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0941637" y="623465"/>
            <a:ext cx="739416" cy="739416"/>
          </a:xfrm>
          <a:prstGeom prst="rect">
            <a:avLst/>
          </a:pr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0153688" y="1848547"/>
            <a:ext cx="264962" cy="264962"/>
          </a:xfrm>
          <a:prstGeom prst="rect">
            <a:avLst/>
          </a:prstGeom>
          <a:solidFill>
            <a:schemeClr val="accent2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710399" y="1"/>
            <a:ext cx="967739" cy="611701"/>
          </a:xfrm>
          <a:custGeom>
            <a:avLst/>
            <a:gdLst>
              <a:gd name="connsiteX0" fmla="*/ 0 w 967739"/>
              <a:gd name="connsiteY0" fmla="*/ 0 h 611701"/>
              <a:gd name="connsiteX1" fmla="*/ 967739 w 967739"/>
              <a:gd name="connsiteY1" fmla="*/ 0 h 611701"/>
              <a:gd name="connsiteX2" fmla="*/ 967739 w 967739"/>
              <a:gd name="connsiteY2" fmla="*/ 611701 h 611701"/>
              <a:gd name="connsiteX3" fmla="*/ 0 w 967739"/>
              <a:gd name="connsiteY3" fmla="*/ 611701 h 611701"/>
            </a:gdLst>
            <a:ahLst/>
            <a:cxnLst/>
            <a:rect l="l" t="t" r="r" b="b"/>
            <a:pathLst>
              <a:path w="967739" h="611701">
                <a:moveTo>
                  <a:pt x="0" y="0"/>
                </a:moveTo>
                <a:lnTo>
                  <a:pt x="967739" y="0"/>
                </a:lnTo>
                <a:lnTo>
                  <a:pt x="967739" y="611701"/>
                </a:lnTo>
                <a:lnTo>
                  <a:pt x="0" y="611701"/>
                </a:lnTo>
                <a:close/>
              </a:path>
            </a:pathLst>
          </a:cu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V="1">
            <a:off x="6050951" y="3801853"/>
            <a:ext cx="276336" cy="276336"/>
          </a:xfrm>
          <a:prstGeom prst="rect">
            <a:avLst/>
          </a:prstGeom>
          <a:solidFill>
            <a:schemeClr val="accent1">
              <a:alpha val="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971435" y="4914753"/>
            <a:ext cx="412683" cy="412683"/>
          </a:xfrm>
          <a:prstGeom prst="rect">
            <a:avLst/>
          </a:prstGeom>
          <a:solidFill>
            <a:schemeClr val="accent1">
              <a:alpha val="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271629" y="5049752"/>
            <a:ext cx="667529" cy="667529"/>
          </a:xfrm>
          <a:prstGeom prst="rect">
            <a:avLst/>
          </a:pr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26542" y="2753787"/>
            <a:ext cx="264962" cy="264962"/>
          </a:xfrm>
          <a:prstGeom prst="rect">
            <a:avLst/>
          </a:prstGeom>
          <a:solidFill>
            <a:schemeClr val="accent2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4">
            <a:alphaModFix/>
          </a:blip>
          <a:srcRect/>
          <a:stretch>
            <a:fillRect/>
          </a:stretch>
        </p:blipFill>
        <p:spPr>
          <a:xfrm>
            <a:off x="409575" y="2004060"/>
            <a:ext cx="4824095" cy="29121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>
            <a:alphaModFix/>
          </a:blip>
          <a:srcRect/>
          <a:stretch>
            <a:fillRect/>
          </a:stretch>
        </p:blipFill>
        <p:spPr>
          <a:xfrm flipH="1">
            <a:off x="6290449" y="4013070"/>
            <a:ext cx="4370224" cy="699686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标题 1"/>
          <p:cNvSpPr txBox="1"/>
          <p:nvPr/>
        </p:nvSpPr>
        <p:spPr>
          <a:xfrm>
            <a:off x="7648358" y="1156539"/>
            <a:ext cx="412683" cy="412683"/>
          </a:xfrm>
          <a:prstGeom prst="rect">
            <a:avLst/>
          </a:prstGeom>
          <a:solidFill>
            <a:schemeClr val="accent1">
              <a:alpha val="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237260" y="2835399"/>
            <a:ext cx="6603602" cy="16159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标杆案例与客户价值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485160" y="79499"/>
            <a:ext cx="2107802" cy="29875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05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2015668" y="4114060"/>
            <a:ext cx="1543050" cy="1543050"/>
          </a:xfrm>
          <a:prstGeom prst="ellipse">
            <a:avLst/>
          </a:prstGeom>
          <a:solidFill>
            <a:schemeClr val="bg1"/>
          </a:solidFill>
          <a:ln cap="sq">
            <a:noFill/>
            <a:prstDash val="solid"/>
            <a:miter/>
          </a:ln>
          <a:effectLst>
            <a:outerShdw blurRad="762000" dist="254000" dir="5400000" algn="ctr" rotWithShape="0">
              <a:srgbClr val="000000">
                <a:alpha val="1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549155" y="4646383"/>
            <a:ext cx="477566" cy="517320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tx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2015668" y="1571801"/>
            <a:ext cx="1543050" cy="1543050"/>
          </a:xfrm>
          <a:prstGeom prst="ellipse">
            <a:avLst/>
          </a:prstGeom>
          <a:solidFill>
            <a:schemeClr val="bg1"/>
          </a:solidFill>
          <a:ln cap="sq">
            <a:noFill/>
            <a:prstDash val="solid"/>
            <a:miter/>
          </a:ln>
          <a:effectLst>
            <a:outerShdw blurRad="762000" dist="254000" dir="5400000" algn="ctr" rotWithShape="0">
              <a:srgbClr val="000000">
                <a:alpha val="1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015668" y="2844871"/>
            <a:ext cx="1543050" cy="154305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  <a:effectLst>
            <a:outerShdw blurRad="762000" dist="254000" dir="5400000" algn="ctr" rotWithShape="0">
              <a:srgbClr val="000000">
                <a:alpha val="30000"/>
              </a:srgbClr>
            </a:outerShdw>
          </a:effectLst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3981891" y="2095088"/>
            <a:ext cx="180975" cy="390525"/>
          </a:xfrm>
          <a:prstGeom prst="chevron">
            <a:avLst/>
          </a:prstGeom>
          <a:solidFill>
            <a:schemeClr val="bg1">
              <a:lumMod val="85000"/>
            </a:schemeClr>
          </a:solidFill>
          <a:ln cap="sq">
            <a:noFill/>
            <a:prstDash val="solid"/>
            <a:miter/>
          </a:ln>
          <a:effectLst>
            <a:outerShdw blurRad="762000" dist="254000" dir="5400000" algn="ctr" rotWithShape="0">
              <a:srgbClr val="000000">
                <a:alpha val="1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981891" y="3344933"/>
            <a:ext cx="180975" cy="390525"/>
          </a:xfrm>
          <a:prstGeom prst="chevron">
            <a:avLst/>
          </a:prstGeom>
          <a:solidFill>
            <a:schemeClr val="accent1"/>
          </a:solidFill>
          <a:ln cap="sq">
            <a:noFill/>
            <a:prstDash val="solid"/>
            <a:miter/>
          </a:ln>
          <a:effectLst>
            <a:outerShdw blurRad="762000" dist="254000" dir="5400000" algn="ctr" rotWithShape="0">
              <a:srgbClr val="000000">
                <a:alpha val="20000"/>
              </a:srgbClr>
            </a:outerShdw>
          </a:effectLst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3981891" y="4773509"/>
            <a:ext cx="180975" cy="390525"/>
          </a:xfrm>
          <a:prstGeom prst="chevron">
            <a:avLst/>
          </a:prstGeom>
          <a:solidFill>
            <a:schemeClr val="bg1">
              <a:lumMod val="85000"/>
            </a:schemeClr>
          </a:solidFill>
          <a:ln cap="sq">
            <a:noFill/>
            <a:prstDash val="solid"/>
            <a:miter/>
          </a:ln>
          <a:effectLst>
            <a:outerShdw blurRad="762000" dist="254000" dir="5400000" algn="ctr" rotWithShape="0">
              <a:srgbClr val="000000">
                <a:alpha val="1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2546718" y="2043298"/>
            <a:ext cx="482439" cy="550962"/>
          </a:xfrm>
          <a:custGeom>
            <a:avLst/>
            <a:gdLst>
              <a:gd name="connsiteX0" fmla="*/ 1449958 w 1449958"/>
              <a:gd name="connsiteY0" fmla="*/ 669913 h 1655898"/>
              <a:gd name="connsiteX1" fmla="*/ 1449586 w 1449958"/>
              <a:gd name="connsiteY1" fmla="*/ 666192 h 1655898"/>
              <a:gd name="connsiteX2" fmla="*/ 1449586 w 1449958"/>
              <a:gd name="connsiteY2" fmla="*/ 665634 h 1655898"/>
              <a:gd name="connsiteX3" fmla="*/ 1448098 w 1449958"/>
              <a:gd name="connsiteY3" fmla="*/ 658006 h 1655898"/>
              <a:gd name="connsiteX4" fmla="*/ 1445307 w 1449958"/>
              <a:gd name="connsiteY4" fmla="*/ 650379 h 1655898"/>
              <a:gd name="connsiteX5" fmla="*/ 1443633 w 1449958"/>
              <a:gd name="connsiteY5" fmla="*/ 646844 h 1655898"/>
              <a:gd name="connsiteX6" fmla="*/ 1441772 w 1449958"/>
              <a:gd name="connsiteY6" fmla="*/ 643496 h 1655898"/>
              <a:gd name="connsiteX7" fmla="*/ 1441400 w 1449958"/>
              <a:gd name="connsiteY7" fmla="*/ 643124 h 1655898"/>
              <a:gd name="connsiteX8" fmla="*/ 1439354 w 1449958"/>
              <a:gd name="connsiteY8" fmla="*/ 640147 h 1655898"/>
              <a:gd name="connsiteX9" fmla="*/ 1439168 w 1449958"/>
              <a:gd name="connsiteY9" fmla="*/ 639775 h 1655898"/>
              <a:gd name="connsiteX10" fmla="*/ 1436936 w 1449958"/>
              <a:gd name="connsiteY10" fmla="*/ 636798 h 1655898"/>
              <a:gd name="connsiteX11" fmla="*/ 1436378 w 1449958"/>
              <a:gd name="connsiteY11" fmla="*/ 636240 h 1655898"/>
              <a:gd name="connsiteX12" fmla="*/ 1433773 w 1449958"/>
              <a:gd name="connsiteY12" fmla="*/ 633450 h 1655898"/>
              <a:gd name="connsiteX13" fmla="*/ 816136 w 1449958"/>
              <a:gd name="connsiteY13" fmla="*/ 15813 h 1655898"/>
              <a:gd name="connsiteX14" fmla="*/ 813346 w 1449958"/>
              <a:gd name="connsiteY14" fmla="*/ 13208 h 1655898"/>
              <a:gd name="connsiteX15" fmla="*/ 812788 w 1449958"/>
              <a:gd name="connsiteY15" fmla="*/ 12650 h 1655898"/>
              <a:gd name="connsiteX16" fmla="*/ 809997 w 1449958"/>
              <a:gd name="connsiteY16" fmla="*/ 10418 h 1655898"/>
              <a:gd name="connsiteX17" fmla="*/ 809625 w 1449958"/>
              <a:gd name="connsiteY17" fmla="*/ 10232 h 1655898"/>
              <a:gd name="connsiteX18" fmla="*/ 806834 w 1449958"/>
              <a:gd name="connsiteY18" fmla="*/ 8372 h 1655898"/>
              <a:gd name="connsiteX19" fmla="*/ 806276 w 1449958"/>
              <a:gd name="connsiteY19" fmla="*/ 8000 h 1655898"/>
              <a:gd name="connsiteX20" fmla="*/ 802928 w 1449958"/>
              <a:gd name="connsiteY20" fmla="*/ 6139 h 1655898"/>
              <a:gd name="connsiteX21" fmla="*/ 802742 w 1449958"/>
              <a:gd name="connsiteY21" fmla="*/ 6139 h 1655898"/>
              <a:gd name="connsiteX22" fmla="*/ 799207 w 1449958"/>
              <a:gd name="connsiteY22" fmla="*/ 4465 h 1655898"/>
              <a:gd name="connsiteX23" fmla="*/ 799021 w 1449958"/>
              <a:gd name="connsiteY23" fmla="*/ 4465 h 1655898"/>
              <a:gd name="connsiteX24" fmla="*/ 791580 w 1449958"/>
              <a:gd name="connsiteY24" fmla="*/ 1860 h 1655898"/>
              <a:gd name="connsiteX25" fmla="*/ 791394 w 1449958"/>
              <a:gd name="connsiteY25" fmla="*/ 1860 h 1655898"/>
              <a:gd name="connsiteX26" fmla="*/ 783766 w 1449958"/>
              <a:gd name="connsiteY26" fmla="*/ 372 h 1655898"/>
              <a:gd name="connsiteX27" fmla="*/ 783022 w 1449958"/>
              <a:gd name="connsiteY27" fmla="*/ 372 h 1655898"/>
              <a:gd name="connsiteX28" fmla="*/ 779301 w 1449958"/>
              <a:gd name="connsiteY28" fmla="*/ 0 h 1655898"/>
              <a:gd name="connsiteX29" fmla="*/ 261751 w 1449958"/>
              <a:gd name="connsiteY29" fmla="*/ 0 h 1655898"/>
              <a:gd name="connsiteX30" fmla="*/ 0 w 1449958"/>
              <a:gd name="connsiteY30" fmla="*/ 261751 h 1655898"/>
              <a:gd name="connsiteX31" fmla="*/ 0 w 1449958"/>
              <a:gd name="connsiteY31" fmla="*/ 1394148 h 1655898"/>
              <a:gd name="connsiteX32" fmla="*/ 261751 w 1449958"/>
              <a:gd name="connsiteY32" fmla="*/ 1655899 h 1655898"/>
              <a:gd name="connsiteX33" fmla="*/ 1188207 w 1449958"/>
              <a:gd name="connsiteY33" fmla="*/ 1655899 h 1655898"/>
              <a:gd name="connsiteX34" fmla="*/ 1449958 w 1449958"/>
              <a:gd name="connsiteY34" fmla="*/ 1394148 h 1655898"/>
              <a:gd name="connsiteX35" fmla="*/ 1449958 w 1449958"/>
              <a:gd name="connsiteY35" fmla="*/ 672889 h 1655898"/>
              <a:gd name="connsiteX36" fmla="*/ 1449958 w 1449958"/>
              <a:gd name="connsiteY36" fmla="*/ 669913 h 1655898"/>
              <a:gd name="connsiteX37" fmla="*/ 832321 w 1449958"/>
              <a:gd name="connsiteY37" fmla="*/ 466948 h 1655898"/>
              <a:gd name="connsiteX38" fmla="*/ 832321 w 1449958"/>
              <a:gd name="connsiteY38" fmla="*/ 189942 h 1655898"/>
              <a:gd name="connsiteX39" fmla="*/ 1259458 w 1449958"/>
              <a:gd name="connsiteY39" fmla="*/ 617079 h 1655898"/>
              <a:gd name="connsiteX40" fmla="*/ 982452 w 1449958"/>
              <a:gd name="connsiteY40" fmla="*/ 617079 h 1655898"/>
              <a:gd name="connsiteX41" fmla="*/ 832321 w 1449958"/>
              <a:gd name="connsiteY41" fmla="*/ 466948 h 1655898"/>
              <a:gd name="connsiteX42" fmla="*/ 1338337 w 1449958"/>
              <a:gd name="connsiteY42" fmla="*/ 1393403 h 1655898"/>
              <a:gd name="connsiteX43" fmla="*/ 1188207 w 1449958"/>
              <a:gd name="connsiteY43" fmla="*/ 1543534 h 1655898"/>
              <a:gd name="connsiteX44" fmla="*/ 261751 w 1449958"/>
              <a:gd name="connsiteY44" fmla="*/ 1543534 h 1655898"/>
              <a:gd name="connsiteX45" fmla="*/ 111621 w 1449958"/>
              <a:gd name="connsiteY45" fmla="*/ 1393403 h 1655898"/>
              <a:gd name="connsiteX46" fmla="*/ 111621 w 1449958"/>
              <a:gd name="connsiteY46" fmla="*/ 261007 h 1655898"/>
              <a:gd name="connsiteX47" fmla="*/ 261751 w 1449958"/>
              <a:gd name="connsiteY47" fmla="*/ 110877 h 1655898"/>
              <a:gd name="connsiteX48" fmla="*/ 720700 w 1449958"/>
              <a:gd name="connsiteY48" fmla="*/ 110877 h 1655898"/>
              <a:gd name="connsiteX49" fmla="*/ 720700 w 1449958"/>
              <a:gd name="connsiteY49" fmla="*/ 466948 h 1655898"/>
              <a:gd name="connsiteX50" fmla="*/ 982452 w 1449958"/>
              <a:gd name="connsiteY50" fmla="*/ 728700 h 1655898"/>
              <a:gd name="connsiteX51" fmla="*/ 1338523 w 1449958"/>
              <a:gd name="connsiteY51" fmla="*/ 728700 h 1655898"/>
              <a:gd name="connsiteX52" fmla="*/ 1338523 w 1449958"/>
              <a:gd name="connsiteY52" fmla="*/ 1393403 h 1655898"/>
            </a:gdLst>
            <a:ahLst/>
            <a:cxnLst/>
            <a:rect l="l" t="t" r="r" b="b"/>
            <a:pathLst>
              <a:path w="1449958" h="1655898">
                <a:moveTo>
                  <a:pt x="1449958" y="669913"/>
                </a:moveTo>
                <a:cubicBezTo>
                  <a:pt x="1449958" y="668610"/>
                  <a:pt x="1449772" y="667308"/>
                  <a:pt x="1449586" y="666192"/>
                </a:cubicBezTo>
                <a:lnTo>
                  <a:pt x="1449586" y="665634"/>
                </a:lnTo>
                <a:cubicBezTo>
                  <a:pt x="1449214" y="663029"/>
                  <a:pt x="1448656" y="660425"/>
                  <a:pt x="1448098" y="658006"/>
                </a:cubicBezTo>
                <a:cubicBezTo>
                  <a:pt x="1447354" y="655402"/>
                  <a:pt x="1446423" y="652797"/>
                  <a:pt x="1445307" y="650379"/>
                </a:cubicBezTo>
                <a:cubicBezTo>
                  <a:pt x="1444749" y="649077"/>
                  <a:pt x="1444191" y="647960"/>
                  <a:pt x="1443633" y="646844"/>
                </a:cubicBezTo>
                <a:cubicBezTo>
                  <a:pt x="1443075" y="645728"/>
                  <a:pt x="1442331" y="644612"/>
                  <a:pt x="1441772" y="643496"/>
                </a:cubicBezTo>
                <a:cubicBezTo>
                  <a:pt x="1441587" y="643310"/>
                  <a:pt x="1441587" y="643124"/>
                  <a:pt x="1441400" y="643124"/>
                </a:cubicBezTo>
                <a:cubicBezTo>
                  <a:pt x="1440842" y="642193"/>
                  <a:pt x="1440098" y="641077"/>
                  <a:pt x="1439354" y="640147"/>
                </a:cubicBezTo>
                <a:cubicBezTo>
                  <a:pt x="1439354" y="640147"/>
                  <a:pt x="1439168" y="639961"/>
                  <a:pt x="1439168" y="639775"/>
                </a:cubicBezTo>
                <a:cubicBezTo>
                  <a:pt x="1438424" y="638845"/>
                  <a:pt x="1437680" y="637729"/>
                  <a:pt x="1436936" y="636798"/>
                </a:cubicBezTo>
                <a:lnTo>
                  <a:pt x="1436378" y="636240"/>
                </a:lnTo>
                <a:cubicBezTo>
                  <a:pt x="1435633" y="635310"/>
                  <a:pt x="1434703" y="634380"/>
                  <a:pt x="1433773" y="633450"/>
                </a:cubicBezTo>
                <a:lnTo>
                  <a:pt x="816136" y="15813"/>
                </a:lnTo>
                <a:cubicBezTo>
                  <a:pt x="815206" y="14883"/>
                  <a:pt x="814276" y="14139"/>
                  <a:pt x="813346" y="13208"/>
                </a:cubicBezTo>
                <a:lnTo>
                  <a:pt x="812788" y="12650"/>
                </a:lnTo>
                <a:lnTo>
                  <a:pt x="809997" y="10418"/>
                </a:lnTo>
                <a:cubicBezTo>
                  <a:pt x="809811" y="10418"/>
                  <a:pt x="809811" y="10232"/>
                  <a:pt x="809625" y="10232"/>
                </a:cubicBezTo>
                <a:cubicBezTo>
                  <a:pt x="808695" y="9488"/>
                  <a:pt x="807765" y="8930"/>
                  <a:pt x="806834" y="8372"/>
                </a:cubicBezTo>
                <a:cubicBezTo>
                  <a:pt x="806649" y="8186"/>
                  <a:pt x="806462" y="8186"/>
                  <a:pt x="806276" y="8000"/>
                </a:cubicBezTo>
                <a:cubicBezTo>
                  <a:pt x="805160" y="7255"/>
                  <a:pt x="804044" y="6697"/>
                  <a:pt x="802928" y="6139"/>
                </a:cubicBezTo>
                <a:lnTo>
                  <a:pt x="802742" y="6139"/>
                </a:lnTo>
                <a:cubicBezTo>
                  <a:pt x="801626" y="5581"/>
                  <a:pt x="800509" y="5023"/>
                  <a:pt x="799207" y="4465"/>
                </a:cubicBezTo>
                <a:lnTo>
                  <a:pt x="799021" y="4465"/>
                </a:lnTo>
                <a:cubicBezTo>
                  <a:pt x="796603" y="3349"/>
                  <a:pt x="793998" y="2418"/>
                  <a:pt x="791580" y="1860"/>
                </a:cubicBezTo>
                <a:lnTo>
                  <a:pt x="791394" y="1860"/>
                </a:lnTo>
                <a:cubicBezTo>
                  <a:pt x="788975" y="1116"/>
                  <a:pt x="786371" y="744"/>
                  <a:pt x="783766" y="372"/>
                </a:cubicBezTo>
                <a:lnTo>
                  <a:pt x="783022" y="372"/>
                </a:lnTo>
                <a:cubicBezTo>
                  <a:pt x="781720" y="186"/>
                  <a:pt x="780604" y="186"/>
                  <a:pt x="779301" y="0"/>
                </a:cubicBezTo>
                <a:lnTo>
                  <a:pt x="261751" y="0"/>
                </a:lnTo>
                <a:cubicBezTo>
                  <a:pt x="117388" y="0"/>
                  <a:pt x="0" y="117388"/>
                  <a:pt x="0" y="261751"/>
                </a:cubicBezTo>
                <a:lnTo>
                  <a:pt x="0" y="1394148"/>
                </a:lnTo>
                <a:cubicBezTo>
                  <a:pt x="0" y="1538511"/>
                  <a:pt x="117388" y="1655899"/>
                  <a:pt x="261751" y="1655899"/>
                </a:cubicBezTo>
                <a:lnTo>
                  <a:pt x="1188207" y="1655899"/>
                </a:lnTo>
                <a:cubicBezTo>
                  <a:pt x="1332570" y="1655899"/>
                  <a:pt x="1449958" y="1538511"/>
                  <a:pt x="1449958" y="1394148"/>
                </a:cubicBezTo>
                <a:lnTo>
                  <a:pt x="1449958" y="672889"/>
                </a:lnTo>
                <a:lnTo>
                  <a:pt x="1449958" y="669913"/>
                </a:lnTo>
                <a:close/>
                <a:moveTo>
                  <a:pt x="832321" y="466948"/>
                </a:moveTo>
                <a:lnTo>
                  <a:pt x="832321" y="189942"/>
                </a:lnTo>
                <a:lnTo>
                  <a:pt x="1259458" y="617079"/>
                </a:lnTo>
                <a:lnTo>
                  <a:pt x="982452" y="617079"/>
                </a:lnTo>
                <a:cubicBezTo>
                  <a:pt x="899666" y="617079"/>
                  <a:pt x="832321" y="549734"/>
                  <a:pt x="832321" y="466948"/>
                </a:cubicBezTo>
                <a:close/>
                <a:moveTo>
                  <a:pt x="1338337" y="1393403"/>
                </a:moveTo>
                <a:cubicBezTo>
                  <a:pt x="1338337" y="1476189"/>
                  <a:pt x="1270992" y="1543534"/>
                  <a:pt x="1188207" y="1543534"/>
                </a:cubicBezTo>
                <a:lnTo>
                  <a:pt x="261751" y="1543534"/>
                </a:lnTo>
                <a:cubicBezTo>
                  <a:pt x="178966" y="1543534"/>
                  <a:pt x="111621" y="1476189"/>
                  <a:pt x="111621" y="1393403"/>
                </a:cubicBezTo>
                <a:lnTo>
                  <a:pt x="111621" y="261007"/>
                </a:lnTo>
                <a:cubicBezTo>
                  <a:pt x="111621" y="178222"/>
                  <a:pt x="178966" y="110877"/>
                  <a:pt x="261751" y="110877"/>
                </a:cubicBezTo>
                <a:lnTo>
                  <a:pt x="720700" y="110877"/>
                </a:lnTo>
                <a:lnTo>
                  <a:pt x="720700" y="466948"/>
                </a:lnTo>
                <a:cubicBezTo>
                  <a:pt x="720700" y="611312"/>
                  <a:pt x="838088" y="728700"/>
                  <a:pt x="982452" y="728700"/>
                </a:cubicBezTo>
                <a:lnTo>
                  <a:pt x="1338523" y="728700"/>
                </a:lnTo>
                <a:lnTo>
                  <a:pt x="1338523" y="1393403"/>
                </a:lnTo>
                <a:close/>
              </a:path>
            </a:pathLst>
          </a:custGeom>
          <a:solidFill>
            <a:schemeClr val="tx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2489776" y="3276969"/>
            <a:ext cx="596324" cy="620080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ahLst/>
            <a:cxnLst/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479924" y="2105514"/>
            <a:ext cx="6569076" cy="9043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医院需要一个能够快速准确提供药物信息的系统，以减少用药错误。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479924" y="1635614"/>
            <a:ext cx="6569076" cy="3836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需求：减少用药错误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479924" y="3489814"/>
            <a:ext cx="6569076" cy="9043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通过接入院内药典数据库和PubMed开放数据，提供全面的药物信息。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479924" y="3019914"/>
            <a:ext cx="6569076" cy="3836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方案：接入院内药典数据库+PubMed开放数据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479924" y="4950314"/>
            <a:ext cx="6569076" cy="9043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显著提升了用药安全性和工作效率，减少了人工复核时间。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4479924" y="4480414"/>
            <a:ext cx="6569076" cy="3836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成果：用药风险提示准确率99.2%，人工复核时间下降70%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-1" y="218915"/>
            <a:ext cx="621792" cy="326730"/>
          </a:xfrm>
          <a:custGeom>
            <a:avLst/>
            <a:gdLst>
              <a:gd name="connsiteX0" fmla="*/ 0 w 621792"/>
              <a:gd name="connsiteY0" fmla="*/ 0 h 326730"/>
              <a:gd name="connsiteX1" fmla="*/ 146813 w 621792"/>
              <a:gd name="connsiteY1" fmla="*/ 0 h 326730"/>
              <a:gd name="connsiteX2" fmla="*/ 474979 w 621792"/>
              <a:gd name="connsiteY2" fmla="*/ 0 h 326730"/>
              <a:gd name="connsiteX3" fmla="*/ 621792 w 621792"/>
              <a:gd name="connsiteY3" fmla="*/ 0 h 326730"/>
              <a:gd name="connsiteX4" fmla="*/ 412064 w 621792"/>
              <a:gd name="connsiteY4" fmla="*/ 326730 h 326730"/>
              <a:gd name="connsiteX5" fmla="*/ 265251 w 621792"/>
              <a:gd name="connsiteY5" fmla="*/ 326730 h 326730"/>
              <a:gd name="connsiteX6" fmla="*/ 146813 w 621792"/>
              <a:gd name="connsiteY6" fmla="*/ 326730 h 326730"/>
              <a:gd name="connsiteX7" fmla="*/ 0 w 621792"/>
              <a:gd name="connsiteY7" fmla="*/ 326730 h 326730"/>
            </a:gdLst>
            <a:ahLst/>
            <a:cxnLst/>
            <a:rect l="l" t="t" r="r" b="b"/>
            <a:pathLst>
              <a:path w="621792" h="326730">
                <a:moveTo>
                  <a:pt x="0" y="0"/>
                </a:moveTo>
                <a:lnTo>
                  <a:pt x="146813" y="0"/>
                </a:lnTo>
                <a:lnTo>
                  <a:pt x="474979" y="0"/>
                </a:lnTo>
                <a:lnTo>
                  <a:pt x="621792" y="0"/>
                </a:lnTo>
                <a:lnTo>
                  <a:pt x="412064" y="326730"/>
                </a:lnTo>
                <a:lnTo>
                  <a:pt x="265251" y="326730"/>
                </a:lnTo>
                <a:lnTo>
                  <a:pt x="146813" y="326730"/>
                </a:lnTo>
                <a:lnTo>
                  <a:pt x="0" y="32673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621792" y="163502"/>
            <a:ext cx="10706100" cy="4216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案例1：某三甲医院药物决策系统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5400000">
            <a:off x="5873651" y="325473"/>
            <a:ext cx="432000" cy="3217335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10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5400000">
            <a:off x="9694233" y="325473"/>
            <a:ext cx="432000" cy="3217335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10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60398" y="2240928"/>
            <a:ext cx="3217335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需求：识别虚假理赔行为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0398" y="2987280"/>
            <a:ext cx="3217335" cy="21921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保险集团需要一个能够识别虚假理赔行为的系统，以减少欺诈损失。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5400000">
            <a:off x="2053066" y="325473"/>
            <a:ext cx="432000" cy="3217335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10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68400" y="1790142"/>
            <a:ext cx="1944000" cy="288000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Part 01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480982" y="2240928"/>
            <a:ext cx="3217335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方案：分析投保人社交行为异常标签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480982" y="2987280"/>
            <a:ext cx="3217335" cy="21921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通过分析投保人的社交行为异常标签，识别潜在的欺诈行为。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588985" y="1790142"/>
            <a:ext cx="1944000" cy="288000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Part 02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301565" y="2240928"/>
            <a:ext cx="3217335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成果：欺诈案件识别率提升45%，年止损$1200万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301565" y="2987280"/>
            <a:ext cx="3217335" cy="21921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显著提升了风控能力，减少了经济损失。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409567" y="1790142"/>
            <a:ext cx="1944000" cy="288000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Part 03</a:t>
            </a:r>
            <a:endParaRPr kumimoji="1" lang="zh-CN" altLang="en-US"/>
          </a:p>
        </p:txBody>
      </p:sp>
      <p:cxnSp>
        <p:nvCxnSpPr>
          <p:cNvPr id="14" name="标题 1"/>
          <p:cNvCxnSpPr/>
          <p:nvPr/>
        </p:nvCxnSpPr>
        <p:spPr>
          <a:xfrm>
            <a:off x="686526" y="5473471"/>
            <a:ext cx="7704000" cy="0"/>
          </a:xfrm>
          <a:prstGeom prst="line">
            <a:avLst/>
          </a:prstGeom>
          <a:noFill/>
          <a:ln w="19050" cap="sq">
            <a:solidFill>
              <a:schemeClr val="accent1">
                <a:lumMod val="40000"/>
                <a:lumOff val="60000"/>
              </a:schemeClr>
            </a:solidFill>
            <a:round/>
            <a:headEnd type="none"/>
            <a:tailEnd type="none"/>
          </a:ln>
        </p:spPr>
      </p:cxnSp>
      <p:sp>
        <p:nvSpPr>
          <p:cNvPr id="15" name="标题 1"/>
          <p:cNvSpPr txBox="1"/>
          <p:nvPr/>
        </p:nvSpPr>
        <p:spPr>
          <a:xfrm>
            <a:off x="4507112" y="5419471"/>
            <a:ext cx="108000" cy="108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338058" y="5419471"/>
            <a:ext cx="108000" cy="108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32527" y="5419471"/>
            <a:ext cx="108000" cy="108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-1" y="218915"/>
            <a:ext cx="621792" cy="326730"/>
          </a:xfrm>
          <a:custGeom>
            <a:avLst/>
            <a:gdLst>
              <a:gd name="connsiteX0" fmla="*/ 0 w 621792"/>
              <a:gd name="connsiteY0" fmla="*/ 0 h 326730"/>
              <a:gd name="connsiteX1" fmla="*/ 146813 w 621792"/>
              <a:gd name="connsiteY1" fmla="*/ 0 h 326730"/>
              <a:gd name="connsiteX2" fmla="*/ 474979 w 621792"/>
              <a:gd name="connsiteY2" fmla="*/ 0 h 326730"/>
              <a:gd name="connsiteX3" fmla="*/ 621792 w 621792"/>
              <a:gd name="connsiteY3" fmla="*/ 0 h 326730"/>
              <a:gd name="connsiteX4" fmla="*/ 412064 w 621792"/>
              <a:gd name="connsiteY4" fmla="*/ 326730 h 326730"/>
              <a:gd name="connsiteX5" fmla="*/ 265251 w 621792"/>
              <a:gd name="connsiteY5" fmla="*/ 326730 h 326730"/>
              <a:gd name="connsiteX6" fmla="*/ 146813 w 621792"/>
              <a:gd name="connsiteY6" fmla="*/ 326730 h 326730"/>
              <a:gd name="connsiteX7" fmla="*/ 0 w 621792"/>
              <a:gd name="connsiteY7" fmla="*/ 326730 h 326730"/>
            </a:gdLst>
            <a:ahLst/>
            <a:cxnLst/>
            <a:rect l="l" t="t" r="r" b="b"/>
            <a:pathLst>
              <a:path w="621792" h="326730">
                <a:moveTo>
                  <a:pt x="0" y="0"/>
                </a:moveTo>
                <a:lnTo>
                  <a:pt x="146813" y="0"/>
                </a:lnTo>
                <a:lnTo>
                  <a:pt x="474979" y="0"/>
                </a:lnTo>
                <a:lnTo>
                  <a:pt x="621792" y="0"/>
                </a:lnTo>
                <a:lnTo>
                  <a:pt x="412064" y="326730"/>
                </a:lnTo>
                <a:lnTo>
                  <a:pt x="265251" y="326730"/>
                </a:lnTo>
                <a:lnTo>
                  <a:pt x="146813" y="326730"/>
                </a:lnTo>
                <a:lnTo>
                  <a:pt x="0" y="32673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621792" y="163502"/>
            <a:ext cx="10706100" cy="4216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案例2：某保险集团风控优化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1"/>
            <a:ext cx="12192000" cy="6857999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alphaModFix amt="6000"/>
          </a:blip>
          <a:srcRect l="8402" r="8316" b="49979"/>
          <a:stretch>
            <a:fillRect/>
          </a:stretch>
        </p:blipFill>
        <p:spPr>
          <a:xfrm>
            <a:off x="0" y="4808310"/>
            <a:ext cx="12192000" cy="2049690"/>
          </a:xfrm>
          <a:custGeom>
            <a:avLst/>
            <a:gdLst/>
            <a:ahLst/>
            <a:cxnLst/>
            <a:rect l="l" t="t" r="r" b="b"/>
            <a:pathLst>
              <a:path w="12192000" h="2044700">
                <a:moveTo>
                  <a:pt x="0" y="0"/>
                </a:moveTo>
                <a:lnTo>
                  <a:pt x="12192000" y="0"/>
                </a:lnTo>
                <a:lnTo>
                  <a:pt x="12192000" y="2049690"/>
                </a:lnTo>
                <a:lnTo>
                  <a:pt x="0" y="204969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0" y="0"/>
            <a:ext cx="3025238" cy="1848547"/>
          </a:xfrm>
          <a:custGeom>
            <a:avLst/>
            <a:gdLst>
              <a:gd name="connsiteX0" fmla="*/ 362416 w 3025238"/>
              <a:gd name="connsiteY0" fmla="*/ 1622175 h 1848547"/>
              <a:gd name="connsiteX1" fmla="*/ 548109 w 3025238"/>
              <a:gd name="connsiteY1" fmla="*/ 1801456 h 1848547"/>
              <a:gd name="connsiteX2" fmla="*/ 605809 w 3025238"/>
              <a:gd name="connsiteY2" fmla="*/ 1801456 h 1848547"/>
              <a:gd name="connsiteX3" fmla="*/ 420268 w 3025238"/>
              <a:gd name="connsiteY3" fmla="*/ 1622175 h 1848547"/>
              <a:gd name="connsiteX4" fmla="*/ 768121 w 3025238"/>
              <a:gd name="connsiteY4" fmla="*/ 1605428 h 1848547"/>
              <a:gd name="connsiteX5" fmla="*/ 798650 w 3025238"/>
              <a:gd name="connsiteY5" fmla="*/ 1605428 h 1848547"/>
              <a:gd name="connsiteX6" fmla="*/ 798650 w 3025238"/>
              <a:gd name="connsiteY6" fmla="*/ 1634507 h 1848547"/>
              <a:gd name="connsiteX7" fmla="*/ 768121 w 3025238"/>
              <a:gd name="connsiteY7" fmla="*/ 1634507 h 1848547"/>
              <a:gd name="connsiteX8" fmla="*/ 746015 w 3025238"/>
              <a:gd name="connsiteY8" fmla="*/ 1584852 h 1848547"/>
              <a:gd name="connsiteX9" fmla="*/ 746015 w 3025238"/>
              <a:gd name="connsiteY9" fmla="*/ 1654306 h 1848547"/>
              <a:gd name="connsiteX10" fmla="*/ 818903 w 3025238"/>
              <a:gd name="connsiteY10" fmla="*/ 1654306 h 1848547"/>
              <a:gd name="connsiteX11" fmla="*/ 818903 w 3025238"/>
              <a:gd name="connsiteY11" fmla="*/ 1584852 h 1848547"/>
              <a:gd name="connsiteX12" fmla="*/ 71550 w 3025238"/>
              <a:gd name="connsiteY12" fmla="*/ 1523413 h 1848547"/>
              <a:gd name="connsiteX13" fmla="*/ 158635 w 3025238"/>
              <a:gd name="connsiteY13" fmla="*/ 1607062 h 1848547"/>
              <a:gd name="connsiteX14" fmla="*/ 178479 w 3025238"/>
              <a:gd name="connsiteY14" fmla="*/ 1607062 h 1848547"/>
              <a:gd name="connsiteX15" fmla="*/ 178479 w 3025238"/>
              <a:gd name="connsiteY15" fmla="*/ 1615686 h 1848547"/>
              <a:gd name="connsiteX16" fmla="*/ 597414 w 3025238"/>
              <a:gd name="connsiteY16" fmla="*/ 1616450 h 1848547"/>
              <a:gd name="connsiteX17" fmla="*/ 597414 w 3025238"/>
              <a:gd name="connsiteY17" fmla="*/ 1575540 h 1848547"/>
              <a:gd name="connsiteX18" fmla="*/ 689993 w 3025238"/>
              <a:gd name="connsiteY18" fmla="*/ 1575540 h 1848547"/>
              <a:gd name="connsiteX19" fmla="*/ 689993 w 3025238"/>
              <a:gd name="connsiteY19" fmla="*/ 1663388 h 1848547"/>
              <a:gd name="connsiteX20" fmla="*/ 597414 w 3025238"/>
              <a:gd name="connsiteY20" fmla="*/ 1663388 h 1848547"/>
              <a:gd name="connsiteX21" fmla="*/ 597414 w 3025238"/>
              <a:gd name="connsiteY21" fmla="*/ 1622327 h 1848547"/>
              <a:gd name="connsiteX22" fmla="*/ 429046 w 3025238"/>
              <a:gd name="connsiteY22" fmla="*/ 1622327 h 1848547"/>
              <a:gd name="connsiteX23" fmla="*/ 614357 w 3025238"/>
              <a:gd name="connsiteY23" fmla="*/ 1801456 h 1848547"/>
              <a:gd name="connsiteX24" fmla="*/ 994063 w 3025238"/>
              <a:gd name="connsiteY24" fmla="*/ 1801456 h 1848547"/>
              <a:gd name="connsiteX25" fmla="*/ 994063 w 3025238"/>
              <a:gd name="connsiteY25" fmla="*/ 1760471 h 1848547"/>
              <a:gd name="connsiteX26" fmla="*/ 1086642 w 3025238"/>
              <a:gd name="connsiteY26" fmla="*/ 1760471 h 1848547"/>
              <a:gd name="connsiteX27" fmla="*/ 1086642 w 3025238"/>
              <a:gd name="connsiteY27" fmla="*/ 1848547 h 1848547"/>
              <a:gd name="connsiteX28" fmla="*/ 994368 w 3025238"/>
              <a:gd name="connsiteY28" fmla="*/ 1848547 h 1848547"/>
              <a:gd name="connsiteX29" fmla="*/ 994368 w 3025238"/>
              <a:gd name="connsiteY29" fmla="*/ 1807562 h 1848547"/>
              <a:gd name="connsiteX30" fmla="*/ 545133 w 3025238"/>
              <a:gd name="connsiteY30" fmla="*/ 1807562 h 1848547"/>
              <a:gd name="connsiteX31" fmla="*/ 353334 w 3025238"/>
              <a:gd name="connsiteY31" fmla="*/ 1622175 h 1848547"/>
              <a:gd name="connsiteX32" fmla="*/ 178784 w 3025238"/>
              <a:gd name="connsiteY32" fmla="*/ 1622175 h 1848547"/>
              <a:gd name="connsiteX33" fmla="*/ 178784 w 3025238"/>
              <a:gd name="connsiteY33" fmla="*/ 1630646 h 1848547"/>
              <a:gd name="connsiteX34" fmla="*/ 154360 w 3025238"/>
              <a:gd name="connsiteY34" fmla="*/ 1630646 h 1848547"/>
              <a:gd name="connsiteX35" fmla="*/ 154360 w 3025238"/>
              <a:gd name="connsiteY35" fmla="*/ 1611718 h 1848547"/>
              <a:gd name="connsiteX36" fmla="*/ 66972 w 3025238"/>
              <a:gd name="connsiteY36" fmla="*/ 1527763 h 1848547"/>
              <a:gd name="connsiteX37" fmla="*/ 0 w 3025238"/>
              <a:gd name="connsiteY37" fmla="*/ 1454882 h 1848547"/>
              <a:gd name="connsiteX38" fmla="*/ 24918 w 3025238"/>
              <a:gd name="connsiteY38" fmla="*/ 1478841 h 1848547"/>
              <a:gd name="connsiteX39" fmla="*/ 20339 w 3025238"/>
              <a:gd name="connsiteY39" fmla="*/ 1483191 h 1848547"/>
              <a:gd name="connsiteX40" fmla="*/ 0 w 3025238"/>
              <a:gd name="connsiteY40" fmla="*/ 1463775 h 1848547"/>
              <a:gd name="connsiteX41" fmla="*/ 1607774 w 3025238"/>
              <a:gd name="connsiteY41" fmla="*/ 1436023 h 1848547"/>
              <a:gd name="connsiteX42" fmla="*/ 1421012 w 3025238"/>
              <a:gd name="connsiteY42" fmla="*/ 1616526 h 1848547"/>
              <a:gd name="connsiteX43" fmla="*/ 1489473 w 3025238"/>
              <a:gd name="connsiteY43" fmla="*/ 1616526 h 1848547"/>
              <a:gd name="connsiteX44" fmla="*/ 1637768 w 3025238"/>
              <a:gd name="connsiteY44" fmla="*/ 1473269 h 1848547"/>
              <a:gd name="connsiteX45" fmla="*/ 1637768 w 3025238"/>
              <a:gd name="connsiteY45" fmla="*/ 1436023 h 1848547"/>
              <a:gd name="connsiteX46" fmla="*/ 1047843 w 3025238"/>
              <a:gd name="connsiteY46" fmla="*/ 1421720 h 1848547"/>
              <a:gd name="connsiteX47" fmla="*/ 1072267 w 3025238"/>
              <a:gd name="connsiteY47" fmla="*/ 1421720 h 1848547"/>
              <a:gd name="connsiteX48" fmla="*/ 1072267 w 3025238"/>
              <a:gd name="connsiteY48" fmla="*/ 1444998 h 1848547"/>
              <a:gd name="connsiteX49" fmla="*/ 1047843 w 3025238"/>
              <a:gd name="connsiteY49" fmla="*/ 1444998 h 1848547"/>
              <a:gd name="connsiteX50" fmla="*/ 1245825 w 3025238"/>
              <a:gd name="connsiteY50" fmla="*/ 1286476 h 1848547"/>
              <a:gd name="connsiteX51" fmla="*/ 1276354 w 3025238"/>
              <a:gd name="connsiteY51" fmla="*/ 1286476 h 1848547"/>
              <a:gd name="connsiteX52" fmla="*/ 1276354 w 3025238"/>
              <a:gd name="connsiteY52" fmla="*/ 1315555 h 1848547"/>
              <a:gd name="connsiteX53" fmla="*/ 1245825 w 3025238"/>
              <a:gd name="connsiteY53" fmla="*/ 1315555 h 1848547"/>
              <a:gd name="connsiteX54" fmla="*/ 621199 w 3025238"/>
              <a:gd name="connsiteY54" fmla="*/ 1284949 h 1848547"/>
              <a:gd name="connsiteX55" fmla="*/ 667528 w 3025238"/>
              <a:gd name="connsiteY55" fmla="*/ 1284949 h 1848547"/>
              <a:gd name="connsiteX56" fmla="*/ 667528 w 3025238"/>
              <a:gd name="connsiteY56" fmla="*/ 1328987 h 1848547"/>
              <a:gd name="connsiteX57" fmla="*/ 621199 w 3025238"/>
              <a:gd name="connsiteY57" fmla="*/ 1328987 h 1848547"/>
              <a:gd name="connsiteX58" fmla="*/ 621199 w 3025238"/>
              <a:gd name="connsiteY58" fmla="*/ 1310059 h 1848547"/>
              <a:gd name="connsiteX59" fmla="*/ 501449 w 3025238"/>
              <a:gd name="connsiteY59" fmla="*/ 1310059 h 1848547"/>
              <a:gd name="connsiteX60" fmla="*/ 297134 w 3025238"/>
              <a:gd name="connsiteY60" fmla="*/ 1507506 h 1848547"/>
              <a:gd name="connsiteX61" fmla="*/ 59999 w 3025238"/>
              <a:gd name="connsiteY61" fmla="*/ 1507506 h 1848547"/>
              <a:gd name="connsiteX62" fmla="*/ 59999 w 3025238"/>
              <a:gd name="connsiteY62" fmla="*/ 1516130 h 1848547"/>
              <a:gd name="connsiteX63" fmla="*/ 35576 w 3025238"/>
              <a:gd name="connsiteY63" fmla="*/ 1516130 h 1848547"/>
              <a:gd name="connsiteX64" fmla="*/ 35576 w 3025238"/>
              <a:gd name="connsiteY64" fmla="*/ 1492852 h 1848547"/>
              <a:gd name="connsiteX65" fmla="*/ 59999 w 3025238"/>
              <a:gd name="connsiteY65" fmla="*/ 1492852 h 1848547"/>
              <a:gd name="connsiteX66" fmla="*/ 59999 w 3025238"/>
              <a:gd name="connsiteY66" fmla="*/ 1501400 h 1848547"/>
              <a:gd name="connsiteX67" fmla="*/ 294386 w 3025238"/>
              <a:gd name="connsiteY67" fmla="*/ 1501400 h 1848547"/>
              <a:gd name="connsiteX68" fmla="*/ 498702 w 3025238"/>
              <a:gd name="connsiteY68" fmla="*/ 1303877 h 1848547"/>
              <a:gd name="connsiteX69" fmla="*/ 621199 w 3025238"/>
              <a:gd name="connsiteY69" fmla="*/ 1303877 h 1848547"/>
              <a:gd name="connsiteX70" fmla="*/ 1224024 w 3025238"/>
              <a:gd name="connsiteY70" fmla="*/ 1266129 h 1848547"/>
              <a:gd name="connsiteX71" fmla="*/ 1224024 w 3025238"/>
              <a:gd name="connsiteY71" fmla="*/ 1335582 h 1848547"/>
              <a:gd name="connsiteX72" fmla="*/ 1296988 w 3025238"/>
              <a:gd name="connsiteY72" fmla="*/ 1335582 h 1848547"/>
              <a:gd name="connsiteX73" fmla="*/ 1296988 w 3025238"/>
              <a:gd name="connsiteY73" fmla="*/ 1266129 h 1848547"/>
              <a:gd name="connsiteX74" fmla="*/ 107881 w 3025238"/>
              <a:gd name="connsiteY74" fmla="*/ 1237584 h 1848547"/>
              <a:gd name="connsiteX75" fmla="*/ 138410 w 3025238"/>
              <a:gd name="connsiteY75" fmla="*/ 1237584 h 1848547"/>
              <a:gd name="connsiteX76" fmla="*/ 138410 w 3025238"/>
              <a:gd name="connsiteY76" fmla="*/ 1266664 h 1848547"/>
              <a:gd name="connsiteX77" fmla="*/ 107881 w 3025238"/>
              <a:gd name="connsiteY77" fmla="*/ 1266664 h 1848547"/>
              <a:gd name="connsiteX78" fmla="*/ 107881 w 3025238"/>
              <a:gd name="connsiteY78" fmla="*/ 1255215 h 1848547"/>
              <a:gd name="connsiteX79" fmla="*/ 0 w 3025238"/>
              <a:gd name="connsiteY79" fmla="*/ 1255215 h 1848547"/>
              <a:gd name="connsiteX80" fmla="*/ 0 w 3025238"/>
              <a:gd name="connsiteY80" fmla="*/ 1249109 h 1848547"/>
              <a:gd name="connsiteX81" fmla="*/ 107881 w 3025238"/>
              <a:gd name="connsiteY81" fmla="*/ 1249109 h 1848547"/>
              <a:gd name="connsiteX82" fmla="*/ 972006 w 3025238"/>
              <a:gd name="connsiteY82" fmla="*/ 1207666 h 1848547"/>
              <a:gd name="connsiteX83" fmla="*/ 739985 w 3025238"/>
              <a:gd name="connsiteY83" fmla="*/ 1429765 h 1848547"/>
              <a:gd name="connsiteX84" fmla="*/ 808675 w 3025238"/>
              <a:gd name="connsiteY84" fmla="*/ 1429765 h 1848547"/>
              <a:gd name="connsiteX85" fmla="*/ 1040696 w 3025238"/>
              <a:gd name="connsiteY85" fmla="*/ 1207666 h 1848547"/>
              <a:gd name="connsiteX86" fmla="*/ 439121 w 3025238"/>
              <a:gd name="connsiteY86" fmla="*/ 1182861 h 1848547"/>
              <a:gd name="connsiteX87" fmla="*/ 218243 w 3025238"/>
              <a:gd name="connsiteY87" fmla="*/ 1396565 h 1848547"/>
              <a:gd name="connsiteX88" fmla="*/ 267319 w 3025238"/>
              <a:gd name="connsiteY88" fmla="*/ 1396565 h 1848547"/>
              <a:gd name="connsiteX89" fmla="*/ 488273 w 3025238"/>
              <a:gd name="connsiteY89" fmla="*/ 1182861 h 1848547"/>
              <a:gd name="connsiteX90" fmla="*/ 2573484 w 3025238"/>
              <a:gd name="connsiteY90" fmla="*/ 1169275 h 1848547"/>
              <a:gd name="connsiteX91" fmla="*/ 2665987 w 3025238"/>
              <a:gd name="connsiteY91" fmla="*/ 1169275 h 1848547"/>
              <a:gd name="connsiteX92" fmla="*/ 2665987 w 3025238"/>
              <a:gd name="connsiteY92" fmla="*/ 1257123 h 1848547"/>
              <a:gd name="connsiteX93" fmla="*/ 2573484 w 3025238"/>
              <a:gd name="connsiteY93" fmla="*/ 1257123 h 1848547"/>
              <a:gd name="connsiteX94" fmla="*/ 2573484 w 3025238"/>
              <a:gd name="connsiteY94" fmla="*/ 1216138 h 1848547"/>
              <a:gd name="connsiteX95" fmla="*/ 2380845 w 3025238"/>
              <a:gd name="connsiteY95" fmla="*/ 1216138 h 1848547"/>
              <a:gd name="connsiteX96" fmla="*/ 2380845 w 3025238"/>
              <a:gd name="connsiteY96" fmla="*/ 1234989 h 1848547"/>
              <a:gd name="connsiteX97" fmla="*/ 2334594 w 3025238"/>
              <a:gd name="connsiteY97" fmla="*/ 1234989 h 1848547"/>
              <a:gd name="connsiteX98" fmla="*/ 2334594 w 3025238"/>
              <a:gd name="connsiteY98" fmla="*/ 1216061 h 1848547"/>
              <a:gd name="connsiteX99" fmla="*/ 2194619 w 3025238"/>
              <a:gd name="connsiteY99" fmla="*/ 1216061 h 1848547"/>
              <a:gd name="connsiteX100" fmla="*/ 1967329 w 3025238"/>
              <a:gd name="connsiteY100" fmla="*/ 1435794 h 1848547"/>
              <a:gd name="connsiteX101" fmla="*/ 1730271 w 3025238"/>
              <a:gd name="connsiteY101" fmla="*/ 1435794 h 1848547"/>
              <a:gd name="connsiteX102" fmla="*/ 1730271 w 3025238"/>
              <a:gd name="connsiteY102" fmla="*/ 1476779 h 1848547"/>
              <a:gd name="connsiteX103" fmla="*/ 1642958 w 3025238"/>
              <a:gd name="connsiteY103" fmla="*/ 1476779 h 1848547"/>
              <a:gd name="connsiteX104" fmla="*/ 1493137 w 3025238"/>
              <a:gd name="connsiteY104" fmla="*/ 1621792 h 1848547"/>
              <a:gd name="connsiteX105" fmla="*/ 1492221 w 3025238"/>
              <a:gd name="connsiteY105" fmla="*/ 1622709 h 1848547"/>
              <a:gd name="connsiteX106" fmla="*/ 828747 w 3025238"/>
              <a:gd name="connsiteY106" fmla="*/ 1622709 h 1848547"/>
              <a:gd name="connsiteX107" fmla="*/ 828595 w 3025238"/>
              <a:gd name="connsiteY107" fmla="*/ 1663694 h 1848547"/>
              <a:gd name="connsiteX108" fmla="*/ 736017 w 3025238"/>
              <a:gd name="connsiteY108" fmla="*/ 1663694 h 1848547"/>
              <a:gd name="connsiteX109" fmla="*/ 736017 w 3025238"/>
              <a:gd name="connsiteY109" fmla="*/ 1575541 h 1848547"/>
              <a:gd name="connsiteX110" fmla="*/ 828595 w 3025238"/>
              <a:gd name="connsiteY110" fmla="*/ 1575541 h 1848547"/>
              <a:gd name="connsiteX111" fmla="*/ 828595 w 3025238"/>
              <a:gd name="connsiteY111" fmla="*/ 1616374 h 1848547"/>
              <a:gd name="connsiteX112" fmla="*/ 1411777 w 3025238"/>
              <a:gd name="connsiteY112" fmla="*/ 1616374 h 1848547"/>
              <a:gd name="connsiteX113" fmla="*/ 1598538 w 3025238"/>
              <a:gd name="connsiteY113" fmla="*/ 1435870 h 1848547"/>
              <a:gd name="connsiteX114" fmla="*/ 1086643 w 3025238"/>
              <a:gd name="connsiteY114" fmla="*/ 1435870 h 1848547"/>
              <a:gd name="connsiteX115" fmla="*/ 1086643 w 3025238"/>
              <a:gd name="connsiteY115" fmla="*/ 1429765 h 1848547"/>
              <a:gd name="connsiteX116" fmla="*/ 1637463 w 3025238"/>
              <a:gd name="connsiteY116" fmla="*/ 1429765 h 1848547"/>
              <a:gd name="connsiteX117" fmla="*/ 1637463 w 3025238"/>
              <a:gd name="connsiteY117" fmla="*/ 1388779 h 1848547"/>
              <a:gd name="connsiteX118" fmla="*/ 1729966 w 3025238"/>
              <a:gd name="connsiteY118" fmla="*/ 1388779 h 1848547"/>
              <a:gd name="connsiteX119" fmla="*/ 1729966 w 3025238"/>
              <a:gd name="connsiteY119" fmla="*/ 1429765 h 1848547"/>
              <a:gd name="connsiteX120" fmla="*/ 1964353 w 3025238"/>
              <a:gd name="connsiteY120" fmla="*/ 1429765 h 1848547"/>
              <a:gd name="connsiteX121" fmla="*/ 2191947 w 3025238"/>
              <a:gd name="connsiteY121" fmla="*/ 1210184 h 1848547"/>
              <a:gd name="connsiteX122" fmla="*/ 2334594 w 3025238"/>
              <a:gd name="connsiteY122" fmla="*/ 1210184 h 1848547"/>
              <a:gd name="connsiteX123" fmla="*/ 2334594 w 3025238"/>
              <a:gd name="connsiteY123" fmla="*/ 1191256 h 1848547"/>
              <a:gd name="connsiteX124" fmla="*/ 2380845 w 3025238"/>
              <a:gd name="connsiteY124" fmla="*/ 1191256 h 1848547"/>
              <a:gd name="connsiteX125" fmla="*/ 2380845 w 3025238"/>
              <a:gd name="connsiteY125" fmla="*/ 1210261 h 1848547"/>
              <a:gd name="connsiteX126" fmla="*/ 2573484 w 3025238"/>
              <a:gd name="connsiteY126" fmla="*/ 1210261 h 1848547"/>
              <a:gd name="connsiteX127" fmla="*/ 606955 w 3025238"/>
              <a:gd name="connsiteY127" fmla="*/ 1145234 h 1848547"/>
              <a:gd name="connsiteX128" fmla="*/ 606955 w 3025238"/>
              <a:gd name="connsiteY128" fmla="*/ 1214688 h 1848547"/>
              <a:gd name="connsiteX129" fmla="*/ 679918 w 3025238"/>
              <a:gd name="connsiteY129" fmla="*/ 1214688 h 1848547"/>
              <a:gd name="connsiteX130" fmla="*/ 679918 w 3025238"/>
              <a:gd name="connsiteY130" fmla="*/ 1145234 h 1848547"/>
              <a:gd name="connsiteX131" fmla="*/ 597262 w 3025238"/>
              <a:gd name="connsiteY131" fmla="*/ 1136228 h 1848547"/>
              <a:gd name="connsiteX132" fmla="*/ 689765 w 3025238"/>
              <a:gd name="connsiteY132" fmla="*/ 1136228 h 1848547"/>
              <a:gd name="connsiteX133" fmla="*/ 689765 w 3025238"/>
              <a:gd name="connsiteY133" fmla="*/ 1223847 h 1848547"/>
              <a:gd name="connsiteX134" fmla="*/ 597109 w 3025238"/>
              <a:gd name="connsiteY134" fmla="*/ 1223847 h 1848547"/>
              <a:gd name="connsiteX135" fmla="*/ 597109 w 3025238"/>
              <a:gd name="connsiteY135" fmla="*/ 1182861 h 1848547"/>
              <a:gd name="connsiteX136" fmla="*/ 497280 w 3025238"/>
              <a:gd name="connsiteY136" fmla="*/ 1182861 h 1848547"/>
              <a:gd name="connsiteX137" fmla="*/ 269990 w 3025238"/>
              <a:gd name="connsiteY137" fmla="*/ 1402518 h 1848547"/>
              <a:gd name="connsiteX138" fmla="*/ 0 w 3025238"/>
              <a:gd name="connsiteY138" fmla="*/ 1402518 h 1848547"/>
              <a:gd name="connsiteX139" fmla="*/ 0 w 3025238"/>
              <a:gd name="connsiteY139" fmla="*/ 1396870 h 1848547"/>
              <a:gd name="connsiteX140" fmla="*/ 208932 w 3025238"/>
              <a:gd name="connsiteY140" fmla="*/ 1396870 h 1848547"/>
              <a:gd name="connsiteX141" fmla="*/ 436526 w 3025238"/>
              <a:gd name="connsiteY141" fmla="*/ 1177213 h 1848547"/>
              <a:gd name="connsiteX142" fmla="*/ 597262 w 3025238"/>
              <a:gd name="connsiteY142" fmla="*/ 1177213 h 1848547"/>
              <a:gd name="connsiteX143" fmla="*/ 1411320 w 3025238"/>
              <a:gd name="connsiteY143" fmla="*/ 1096769 h 1848547"/>
              <a:gd name="connsiteX144" fmla="*/ 1505654 w 3025238"/>
              <a:gd name="connsiteY144" fmla="*/ 1188356 h 1848547"/>
              <a:gd name="connsiteX145" fmla="*/ 1543815 w 3025238"/>
              <a:gd name="connsiteY145" fmla="*/ 1188356 h 1848547"/>
              <a:gd name="connsiteX146" fmla="*/ 1449481 w 3025238"/>
              <a:gd name="connsiteY146" fmla="*/ 1096769 h 1848547"/>
              <a:gd name="connsiteX147" fmla="*/ 2964917 w 3025238"/>
              <a:gd name="connsiteY147" fmla="*/ 1066972 h 1848547"/>
              <a:gd name="connsiteX148" fmla="*/ 2995446 w 3025238"/>
              <a:gd name="connsiteY148" fmla="*/ 1066972 h 1848547"/>
              <a:gd name="connsiteX149" fmla="*/ 2995446 w 3025238"/>
              <a:gd name="connsiteY149" fmla="*/ 1096051 h 1848547"/>
              <a:gd name="connsiteX150" fmla="*/ 2964917 w 3025238"/>
              <a:gd name="connsiteY150" fmla="*/ 1096051 h 1848547"/>
              <a:gd name="connsiteX151" fmla="*/ 2605437 w 3025238"/>
              <a:gd name="connsiteY151" fmla="*/ 1066972 h 1848547"/>
              <a:gd name="connsiteX152" fmla="*/ 2635966 w 3025238"/>
              <a:gd name="connsiteY152" fmla="*/ 1066972 h 1848547"/>
              <a:gd name="connsiteX153" fmla="*/ 2635966 w 3025238"/>
              <a:gd name="connsiteY153" fmla="*/ 1096051 h 1848547"/>
              <a:gd name="connsiteX154" fmla="*/ 2605437 w 3025238"/>
              <a:gd name="connsiteY154" fmla="*/ 1096051 h 1848547"/>
              <a:gd name="connsiteX155" fmla="*/ 2942809 w 3025238"/>
              <a:gd name="connsiteY155" fmla="*/ 1046091 h 1848547"/>
              <a:gd name="connsiteX156" fmla="*/ 2942809 w 3025238"/>
              <a:gd name="connsiteY156" fmla="*/ 1115544 h 1848547"/>
              <a:gd name="connsiteX157" fmla="*/ 3015697 w 3025238"/>
              <a:gd name="connsiteY157" fmla="*/ 1115544 h 1848547"/>
              <a:gd name="connsiteX158" fmla="*/ 3015697 w 3025238"/>
              <a:gd name="connsiteY158" fmla="*/ 1046091 h 1848547"/>
              <a:gd name="connsiteX159" fmla="*/ 2932658 w 3025238"/>
              <a:gd name="connsiteY159" fmla="*/ 1037085 h 1848547"/>
              <a:gd name="connsiteX160" fmla="*/ 3025238 w 3025238"/>
              <a:gd name="connsiteY160" fmla="*/ 1037085 h 1848547"/>
              <a:gd name="connsiteX161" fmla="*/ 3025238 w 3025238"/>
              <a:gd name="connsiteY161" fmla="*/ 1125237 h 1848547"/>
              <a:gd name="connsiteX162" fmla="*/ 2932964 w 3025238"/>
              <a:gd name="connsiteY162" fmla="*/ 1125237 h 1848547"/>
              <a:gd name="connsiteX163" fmla="*/ 2932964 w 3025238"/>
              <a:gd name="connsiteY163" fmla="*/ 1084252 h 1848547"/>
              <a:gd name="connsiteX164" fmla="*/ 2648662 w 3025238"/>
              <a:gd name="connsiteY164" fmla="*/ 1084252 h 1848547"/>
              <a:gd name="connsiteX165" fmla="*/ 2648357 w 3025238"/>
              <a:gd name="connsiteY165" fmla="*/ 1078070 h 1848547"/>
              <a:gd name="connsiteX166" fmla="*/ 2932658 w 3025238"/>
              <a:gd name="connsiteY166" fmla="*/ 1078070 h 1848547"/>
              <a:gd name="connsiteX167" fmla="*/ 0 w 3025238"/>
              <a:gd name="connsiteY167" fmla="*/ 983659 h 1848547"/>
              <a:gd name="connsiteX168" fmla="*/ 11103 w 3025238"/>
              <a:gd name="connsiteY168" fmla="*/ 983659 h 1848547"/>
              <a:gd name="connsiteX169" fmla="*/ 11103 w 3025238"/>
              <a:gd name="connsiteY169" fmla="*/ 989765 h 1848547"/>
              <a:gd name="connsiteX170" fmla="*/ 0 w 3025238"/>
              <a:gd name="connsiteY170" fmla="*/ 989765 h 1848547"/>
              <a:gd name="connsiteX171" fmla="*/ 29928 w 3025238"/>
              <a:gd name="connsiteY171" fmla="*/ 972561 h 1848547"/>
              <a:gd name="connsiteX172" fmla="*/ 60458 w 3025238"/>
              <a:gd name="connsiteY172" fmla="*/ 972561 h 1848547"/>
              <a:gd name="connsiteX173" fmla="*/ 60458 w 3025238"/>
              <a:gd name="connsiteY173" fmla="*/ 1001640 h 1848547"/>
              <a:gd name="connsiteX174" fmla="*/ 29928 w 3025238"/>
              <a:gd name="connsiteY174" fmla="*/ 1001640 h 1848547"/>
              <a:gd name="connsiteX175" fmla="*/ 1006886 w 3025238"/>
              <a:gd name="connsiteY175" fmla="*/ 963204 h 1848547"/>
              <a:gd name="connsiteX176" fmla="*/ 1006886 w 3025238"/>
              <a:gd name="connsiteY176" fmla="*/ 1032658 h 1848547"/>
              <a:gd name="connsiteX177" fmla="*/ 1079849 w 3025238"/>
              <a:gd name="connsiteY177" fmla="*/ 1032658 h 1848547"/>
              <a:gd name="connsiteX178" fmla="*/ 1079849 w 3025238"/>
              <a:gd name="connsiteY178" fmla="*/ 963204 h 1848547"/>
              <a:gd name="connsiteX179" fmla="*/ 997346 w 3025238"/>
              <a:gd name="connsiteY179" fmla="*/ 953587 h 1848547"/>
              <a:gd name="connsiteX180" fmla="*/ 1089849 w 3025238"/>
              <a:gd name="connsiteY180" fmla="*/ 953587 h 1848547"/>
              <a:gd name="connsiteX181" fmla="*/ 1089849 w 3025238"/>
              <a:gd name="connsiteY181" fmla="*/ 1037542 h 1848547"/>
              <a:gd name="connsiteX182" fmla="*/ 1145869 w 3025238"/>
              <a:gd name="connsiteY182" fmla="*/ 1090968 h 1848547"/>
              <a:gd name="connsiteX183" fmla="*/ 1452609 w 3025238"/>
              <a:gd name="connsiteY183" fmla="*/ 1090968 h 1848547"/>
              <a:gd name="connsiteX184" fmla="*/ 1553279 w 3025238"/>
              <a:gd name="connsiteY184" fmla="*/ 1188280 h 1848547"/>
              <a:gd name="connsiteX185" fmla="*/ 1826209 w 3025238"/>
              <a:gd name="connsiteY185" fmla="*/ 1188280 h 1848547"/>
              <a:gd name="connsiteX186" fmla="*/ 1826209 w 3025238"/>
              <a:gd name="connsiteY186" fmla="*/ 1176831 h 1848547"/>
              <a:gd name="connsiteX187" fmla="*/ 1856738 w 3025238"/>
              <a:gd name="connsiteY187" fmla="*/ 1176831 h 1848547"/>
              <a:gd name="connsiteX188" fmla="*/ 1856738 w 3025238"/>
              <a:gd name="connsiteY188" fmla="*/ 1205910 h 1848547"/>
              <a:gd name="connsiteX189" fmla="*/ 1826209 w 3025238"/>
              <a:gd name="connsiteY189" fmla="*/ 1205910 h 1848547"/>
              <a:gd name="connsiteX190" fmla="*/ 1826209 w 3025238"/>
              <a:gd name="connsiteY190" fmla="*/ 1194462 h 1848547"/>
              <a:gd name="connsiteX191" fmla="*/ 1504509 w 3025238"/>
              <a:gd name="connsiteY191" fmla="*/ 1194462 h 1848547"/>
              <a:gd name="connsiteX192" fmla="*/ 1503134 w 3025238"/>
              <a:gd name="connsiteY192" fmla="*/ 1194462 h 1848547"/>
              <a:gd name="connsiteX193" fmla="*/ 1402465 w 3025238"/>
              <a:gd name="connsiteY193" fmla="*/ 1097150 h 1848547"/>
              <a:gd name="connsiteX194" fmla="*/ 1142969 w 3025238"/>
              <a:gd name="connsiteY194" fmla="*/ 1097150 h 1848547"/>
              <a:gd name="connsiteX195" fmla="*/ 1085268 w 3025238"/>
              <a:gd name="connsiteY195" fmla="*/ 1041740 h 1848547"/>
              <a:gd name="connsiteX196" fmla="*/ 997346 w 3025238"/>
              <a:gd name="connsiteY196" fmla="*/ 1041740 h 1848547"/>
              <a:gd name="connsiteX197" fmla="*/ 1410938 w 3025238"/>
              <a:gd name="connsiteY197" fmla="*/ 864977 h 1848547"/>
              <a:gd name="connsiteX198" fmla="*/ 1632273 w 3025238"/>
              <a:gd name="connsiteY198" fmla="*/ 1078680 h 1848547"/>
              <a:gd name="connsiteX199" fmla="*/ 1722334 w 3025238"/>
              <a:gd name="connsiteY199" fmla="*/ 1078680 h 1848547"/>
              <a:gd name="connsiteX200" fmla="*/ 1500998 w 3025238"/>
              <a:gd name="connsiteY200" fmla="*/ 864977 h 1848547"/>
              <a:gd name="connsiteX201" fmla="*/ 797685 w 3025238"/>
              <a:gd name="connsiteY201" fmla="*/ 850628 h 1848547"/>
              <a:gd name="connsiteX202" fmla="*/ 822108 w 3025238"/>
              <a:gd name="connsiteY202" fmla="*/ 850628 h 1848547"/>
              <a:gd name="connsiteX203" fmla="*/ 822108 w 3025238"/>
              <a:gd name="connsiteY203" fmla="*/ 873525 h 1848547"/>
              <a:gd name="connsiteX204" fmla="*/ 797685 w 3025238"/>
              <a:gd name="connsiteY204" fmla="*/ 873525 h 1848547"/>
              <a:gd name="connsiteX205" fmla="*/ 797685 w 3025238"/>
              <a:gd name="connsiteY205" fmla="*/ 864977 h 1848547"/>
              <a:gd name="connsiteX206" fmla="*/ 680758 w 3025238"/>
              <a:gd name="connsiteY206" fmla="*/ 864977 h 1848547"/>
              <a:gd name="connsiteX207" fmla="*/ 546201 w 3025238"/>
              <a:gd name="connsiteY207" fmla="*/ 994725 h 1848547"/>
              <a:gd name="connsiteX208" fmla="*/ 863322 w 3025238"/>
              <a:gd name="connsiteY208" fmla="*/ 994725 h 1848547"/>
              <a:gd name="connsiteX209" fmla="*/ 863322 w 3025238"/>
              <a:gd name="connsiteY209" fmla="*/ 953816 h 1848547"/>
              <a:gd name="connsiteX210" fmla="*/ 955825 w 3025238"/>
              <a:gd name="connsiteY210" fmla="*/ 953816 h 1848547"/>
              <a:gd name="connsiteX211" fmla="*/ 955825 w 3025238"/>
              <a:gd name="connsiteY211" fmla="*/ 1041588 h 1848547"/>
              <a:gd name="connsiteX212" fmla="*/ 912779 w 3025238"/>
              <a:gd name="connsiteY212" fmla="*/ 1041588 h 1848547"/>
              <a:gd name="connsiteX213" fmla="*/ 912779 w 3025238"/>
              <a:gd name="connsiteY213" fmla="*/ 1178969 h 1848547"/>
              <a:gd name="connsiteX214" fmla="*/ 689765 w 3025238"/>
              <a:gd name="connsiteY214" fmla="*/ 1392672 h 1848547"/>
              <a:gd name="connsiteX215" fmla="*/ 689765 w 3025238"/>
              <a:gd name="connsiteY215" fmla="*/ 1429765 h 1848547"/>
              <a:gd name="connsiteX216" fmla="*/ 730903 w 3025238"/>
              <a:gd name="connsiteY216" fmla="*/ 1429765 h 1848547"/>
              <a:gd name="connsiteX217" fmla="*/ 969258 w 3025238"/>
              <a:gd name="connsiteY217" fmla="*/ 1201559 h 1848547"/>
              <a:gd name="connsiteX218" fmla="*/ 1161210 w 3025238"/>
              <a:gd name="connsiteY218" fmla="*/ 1201559 h 1848547"/>
              <a:gd name="connsiteX219" fmla="*/ 1219215 w 3025238"/>
              <a:gd name="connsiteY219" fmla="*/ 1256818 h 1848547"/>
              <a:gd name="connsiteX220" fmla="*/ 1307063 w 3025238"/>
              <a:gd name="connsiteY220" fmla="*/ 1256818 h 1848547"/>
              <a:gd name="connsiteX221" fmla="*/ 1307063 w 3025238"/>
              <a:gd name="connsiteY221" fmla="*/ 1344971 h 1848547"/>
              <a:gd name="connsiteX222" fmla="*/ 1214559 w 3025238"/>
              <a:gd name="connsiteY222" fmla="*/ 1344971 h 1848547"/>
              <a:gd name="connsiteX223" fmla="*/ 1214559 w 3025238"/>
              <a:gd name="connsiteY223" fmla="*/ 1303833 h 1848547"/>
              <a:gd name="connsiteX224" fmla="*/ 1071378 w 3025238"/>
              <a:gd name="connsiteY224" fmla="*/ 1303833 h 1848547"/>
              <a:gd name="connsiteX225" fmla="*/ 1071378 w 3025238"/>
              <a:gd name="connsiteY225" fmla="*/ 1312381 h 1848547"/>
              <a:gd name="connsiteX226" fmla="*/ 1046955 w 3025238"/>
              <a:gd name="connsiteY226" fmla="*/ 1312381 h 1848547"/>
              <a:gd name="connsiteX227" fmla="*/ 1046955 w 3025238"/>
              <a:gd name="connsiteY227" fmla="*/ 1289102 h 1848547"/>
              <a:gd name="connsiteX228" fmla="*/ 1071378 w 3025238"/>
              <a:gd name="connsiteY228" fmla="*/ 1289102 h 1848547"/>
              <a:gd name="connsiteX229" fmla="*/ 1071378 w 3025238"/>
              <a:gd name="connsiteY229" fmla="*/ 1297650 h 1848547"/>
              <a:gd name="connsiteX230" fmla="*/ 1214865 w 3025238"/>
              <a:gd name="connsiteY230" fmla="*/ 1297650 h 1848547"/>
              <a:gd name="connsiteX231" fmla="*/ 1214865 w 3025238"/>
              <a:gd name="connsiteY231" fmla="*/ 1261092 h 1848547"/>
              <a:gd name="connsiteX232" fmla="*/ 1158844 w 3025238"/>
              <a:gd name="connsiteY232" fmla="*/ 1207666 h 1848547"/>
              <a:gd name="connsiteX233" fmla="*/ 1049931 w 3025238"/>
              <a:gd name="connsiteY233" fmla="*/ 1207666 h 1848547"/>
              <a:gd name="connsiteX234" fmla="*/ 817835 w 3025238"/>
              <a:gd name="connsiteY234" fmla="*/ 1429765 h 1848547"/>
              <a:gd name="connsiteX235" fmla="*/ 1031538 w 3025238"/>
              <a:gd name="connsiteY235" fmla="*/ 1429765 h 1848547"/>
              <a:gd name="connsiteX236" fmla="*/ 1031538 w 3025238"/>
              <a:gd name="connsiteY236" fmla="*/ 1436023 h 1848547"/>
              <a:gd name="connsiteX237" fmla="*/ 689765 w 3025238"/>
              <a:gd name="connsiteY237" fmla="*/ 1436023 h 1848547"/>
              <a:gd name="connsiteX238" fmla="*/ 689765 w 3025238"/>
              <a:gd name="connsiteY238" fmla="*/ 1477085 h 1848547"/>
              <a:gd name="connsiteX239" fmla="*/ 597491 w 3025238"/>
              <a:gd name="connsiteY239" fmla="*/ 1477085 h 1848547"/>
              <a:gd name="connsiteX240" fmla="*/ 597491 w 3025238"/>
              <a:gd name="connsiteY240" fmla="*/ 1389314 h 1848547"/>
              <a:gd name="connsiteX241" fmla="*/ 684880 w 3025238"/>
              <a:gd name="connsiteY241" fmla="*/ 1389314 h 1848547"/>
              <a:gd name="connsiteX242" fmla="*/ 906216 w 3025238"/>
              <a:gd name="connsiteY242" fmla="*/ 1177137 h 1848547"/>
              <a:gd name="connsiteX243" fmla="*/ 906216 w 3025238"/>
              <a:gd name="connsiteY243" fmla="*/ 1042351 h 1848547"/>
              <a:gd name="connsiteX244" fmla="*/ 863246 w 3025238"/>
              <a:gd name="connsiteY244" fmla="*/ 1042351 h 1848547"/>
              <a:gd name="connsiteX245" fmla="*/ 863246 w 3025238"/>
              <a:gd name="connsiteY245" fmla="*/ 1001366 h 1848547"/>
              <a:gd name="connsiteX246" fmla="*/ 416682 w 3025238"/>
              <a:gd name="connsiteY246" fmla="*/ 1001366 h 1848547"/>
              <a:gd name="connsiteX247" fmla="*/ 306091 w 3025238"/>
              <a:gd name="connsiteY247" fmla="*/ 1108217 h 1848547"/>
              <a:gd name="connsiteX248" fmla="*/ 306091 w 3025238"/>
              <a:gd name="connsiteY248" fmla="*/ 1148210 h 1848547"/>
              <a:gd name="connsiteX249" fmla="*/ 259839 w 3025238"/>
              <a:gd name="connsiteY249" fmla="*/ 1148210 h 1848547"/>
              <a:gd name="connsiteX250" fmla="*/ 259839 w 3025238"/>
              <a:gd name="connsiteY250" fmla="*/ 1129282 h 1848547"/>
              <a:gd name="connsiteX251" fmla="*/ 0 w 3025238"/>
              <a:gd name="connsiteY251" fmla="*/ 1129282 h 1848547"/>
              <a:gd name="connsiteX252" fmla="*/ 0 w 3025238"/>
              <a:gd name="connsiteY252" fmla="*/ 1122642 h 1848547"/>
              <a:gd name="connsiteX253" fmla="*/ 259915 w 3025238"/>
              <a:gd name="connsiteY253" fmla="*/ 1122642 h 1848547"/>
              <a:gd name="connsiteX254" fmla="*/ 259915 w 3025238"/>
              <a:gd name="connsiteY254" fmla="*/ 1103714 h 1848547"/>
              <a:gd name="connsiteX255" fmla="*/ 301282 w 3025238"/>
              <a:gd name="connsiteY255" fmla="*/ 1103714 h 1848547"/>
              <a:gd name="connsiteX256" fmla="*/ 414087 w 3025238"/>
              <a:gd name="connsiteY256" fmla="*/ 994725 h 1848547"/>
              <a:gd name="connsiteX257" fmla="*/ 537119 w 3025238"/>
              <a:gd name="connsiteY257" fmla="*/ 994725 h 1848547"/>
              <a:gd name="connsiteX258" fmla="*/ 678011 w 3025238"/>
              <a:gd name="connsiteY258" fmla="*/ 859176 h 1848547"/>
              <a:gd name="connsiteX259" fmla="*/ 797685 w 3025238"/>
              <a:gd name="connsiteY259" fmla="*/ 859176 h 1848547"/>
              <a:gd name="connsiteX260" fmla="*/ 409355 w 3025238"/>
              <a:gd name="connsiteY260" fmla="*/ 820634 h 1848547"/>
              <a:gd name="connsiteX261" fmla="*/ 239460 w 3025238"/>
              <a:gd name="connsiteY261" fmla="*/ 983659 h 1848547"/>
              <a:gd name="connsiteX262" fmla="*/ 284033 w 3025238"/>
              <a:gd name="connsiteY262" fmla="*/ 983659 h 1848547"/>
              <a:gd name="connsiteX263" fmla="*/ 454003 w 3025238"/>
              <a:gd name="connsiteY263" fmla="*/ 820634 h 1848547"/>
              <a:gd name="connsiteX264" fmla="*/ 863017 w 3025238"/>
              <a:gd name="connsiteY264" fmla="*/ 817657 h 1848547"/>
              <a:gd name="connsiteX265" fmla="*/ 955520 w 3025238"/>
              <a:gd name="connsiteY265" fmla="*/ 817657 h 1848547"/>
              <a:gd name="connsiteX266" fmla="*/ 955520 w 3025238"/>
              <a:gd name="connsiteY266" fmla="*/ 858490 h 1848547"/>
              <a:gd name="connsiteX267" fmla="*/ 1503899 w 3025238"/>
              <a:gd name="connsiteY267" fmla="*/ 858490 h 1848547"/>
              <a:gd name="connsiteX268" fmla="*/ 1731187 w 3025238"/>
              <a:gd name="connsiteY268" fmla="*/ 1078146 h 1848547"/>
              <a:gd name="connsiteX269" fmla="*/ 2101734 w 3025238"/>
              <a:gd name="connsiteY269" fmla="*/ 1078146 h 1848547"/>
              <a:gd name="connsiteX270" fmla="*/ 2101734 w 3025238"/>
              <a:gd name="connsiteY270" fmla="*/ 1059371 h 1848547"/>
              <a:gd name="connsiteX271" fmla="*/ 2148214 w 3025238"/>
              <a:gd name="connsiteY271" fmla="*/ 1059371 h 1848547"/>
              <a:gd name="connsiteX272" fmla="*/ 2148214 w 3025238"/>
              <a:gd name="connsiteY272" fmla="*/ 1078070 h 1848547"/>
              <a:gd name="connsiteX273" fmla="*/ 2592641 w 3025238"/>
              <a:gd name="connsiteY273" fmla="*/ 1078070 h 1848547"/>
              <a:gd name="connsiteX274" fmla="*/ 2592641 w 3025238"/>
              <a:gd name="connsiteY274" fmla="*/ 1084252 h 1848547"/>
              <a:gd name="connsiteX275" fmla="*/ 2148214 w 3025238"/>
              <a:gd name="connsiteY275" fmla="*/ 1084252 h 1848547"/>
              <a:gd name="connsiteX276" fmla="*/ 2148214 w 3025238"/>
              <a:gd name="connsiteY276" fmla="*/ 1103409 h 1848547"/>
              <a:gd name="connsiteX277" fmla="*/ 2107152 w 3025238"/>
              <a:gd name="connsiteY277" fmla="*/ 1103409 h 1848547"/>
              <a:gd name="connsiteX278" fmla="*/ 1899632 w 3025238"/>
              <a:gd name="connsiteY278" fmla="*/ 1303909 h 1848547"/>
              <a:gd name="connsiteX279" fmla="*/ 1450396 w 3025238"/>
              <a:gd name="connsiteY279" fmla="*/ 1303909 h 1848547"/>
              <a:gd name="connsiteX280" fmla="*/ 1450396 w 3025238"/>
              <a:gd name="connsiteY280" fmla="*/ 1344894 h 1848547"/>
              <a:gd name="connsiteX281" fmla="*/ 1357664 w 3025238"/>
              <a:gd name="connsiteY281" fmla="*/ 1345504 h 1848547"/>
              <a:gd name="connsiteX282" fmla="*/ 1357664 w 3025238"/>
              <a:gd name="connsiteY282" fmla="*/ 1257428 h 1848547"/>
              <a:gd name="connsiteX283" fmla="*/ 1450167 w 3025238"/>
              <a:gd name="connsiteY283" fmla="*/ 1257428 h 1848547"/>
              <a:gd name="connsiteX284" fmla="*/ 1450167 w 3025238"/>
              <a:gd name="connsiteY284" fmla="*/ 1298413 h 1848547"/>
              <a:gd name="connsiteX285" fmla="*/ 1896731 w 3025238"/>
              <a:gd name="connsiteY285" fmla="*/ 1298413 h 1848547"/>
              <a:gd name="connsiteX286" fmla="*/ 2101734 w 3025238"/>
              <a:gd name="connsiteY286" fmla="*/ 1099974 h 1848547"/>
              <a:gd name="connsiteX287" fmla="*/ 2101734 w 3025238"/>
              <a:gd name="connsiteY287" fmla="*/ 1084710 h 1848547"/>
              <a:gd name="connsiteX288" fmla="*/ 1629373 w 3025238"/>
              <a:gd name="connsiteY288" fmla="*/ 1084710 h 1848547"/>
              <a:gd name="connsiteX289" fmla="*/ 1402083 w 3025238"/>
              <a:gd name="connsiteY289" fmla="*/ 864977 h 1848547"/>
              <a:gd name="connsiteX290" fmla="*/ 955520 w 3025238"/>
              <a:gd name="connsiteY290" fmla="*/ 864977 h 1848547"/>
              <a:gd name="connsiteX291" fmla="*/ 955520 w 3025238"/>
              <a:gd name="connsiteY291" fmla="*/ 905734 h 1848547"/>
              <a:gd name="connsiteX292" fmla="*/ 863017 w 3025238"/>
              <a:gd name="connsiteY292" fmla="*/ 905734 h 1848547"/>
              <a:gd name="connsiteX293" fmla="*/ 1829186 w 3025238"/>
              <a:gd name="connsiteY293" fmla="*/ 659364 h 1848547"/>
              <a:gd name="connsiteX294" fmla="*/ 1829186 w 3025238"/>
              <a:gd name="connsiteY294" fmla="*/ 728817 h 1848547"/>
              <a:gd name="connsiteX295" fmla="*/ 1902150 w 3025238"/>
              <a:gd name="connsiteY295" fmla="*/ 728817 h 1848547"/>
              <a:gd name="connsiteX296" fmla="*/ 1902150 w 3025238"/>
              <a:gd name="connsiteY296" fmla="*/ 659364 h 1848547"/>
              <a:gd name="connsiteX297" fmla="*/ 7821 w 3025238"/>
              <a:gd name="connsiteY297" fmla="*/ 655319 h 1848547"/>
              <a:gd name="connsiteX298" fmla="*/ 7821 w 3025238"/>
              <a:gd name="connsiteY298" fmla="*/ 724849 h 1848547"/>
              <a:gd name="connsiteX299" fmla="*/ 80709 w 3025238"/>
              <a:gd name="connsiteY299" fmla="*/ 724849 h 1848547"/>
              <a:gd name="connsiteX300" fmla="*/ 80709 w 3025238"/>
              <a:gd name="connsiteY300" fmla="*/ 655319 h 1848547"/>
              <a:gd name="connsiteX301" fmla="*/ 1577321 w 3025238"/>
              <a:gd name="connsiteY301" fmla="*/ 600977 h 1848547"/>
              <a:gd name="connsiteX302" fmla="*/ 1450549 w 3025238"/>
              <a:gd name="connsiteY302" fmla="*/ 724468 h 1848547"/>
              <a:gd name="connsiteX303" fmla="*/ 1501761 w 3025238"/>
              <a:gd name="connsiteY303" fmla="*/ 724468 h 1848547"/>
              <a:gd name="connsiteX304" fmla="*/ 1628610 w 3025238"/>
              <a:gd name="connsiteY304" fmla="*/ 600977 h 1848547"/>
              <a:gd name="connsiteX305" fmla="*/ 1123709 w 3025238"/>
              <a:gd name="connsiteY305" fmla="*/ 583849 h 1848547"/>
              <a:gd name="connsiteX306" fmla="*/ 1154238 w 3025238"/>
              <a:gd name="connsiteY306" fmla="*/ 583849 h 1848547"/>
              <a:gd name="connsiteX307" fmla="*/ 1154238 w 3025238"/>
              <a:gd name="connsiteY307" fmla="*/ 612928 h 1848547"/>
              <a:gd name="connsiteX308" fmla="*/ 1123709 w 3025238"/>
              <a:gd name="connsiteY308" fmla="*/ 612928 h 1848547"/>
              <a:gd name="connsiteX309" fmla="*/ 1021283 w 3025238"/>
              <a:gd name="connsiteY309" fmla="*/ 583697 h 1848547"/>
              <a:gd name="connsiteX310" fmla="*/ 1051812 w 3025238"/>
              <a:gd name="connsiteY310" fmla="*/ 583697 h 1848547"/>
              <a:gd name="connsiteX311" fmla="*/ 1051812 w 3025238"/>
              <a:gd name="connsiteY311" fmla="*/ 612776 h 1848547"/>
              <a:gd name="connsiteX312" fmla="*/ 1021283 w 3025238"/>
              <a:gd name="connsiteY312" fmla="*/ 612776 h 1848547"/>
              <a:gd name="connsiteX313" fmla="*/ 1101907 w 3025238"/>
              <a:gd name="connsiteY313" fmla="*/ 563350 h 1848547"/>
              <a:gd name="connsiteX314" fmla="*/ 1101907 w 3025238"/>
              <a:gd name="connsiteY314" fmla="*/ 632804 h 1848547"/>
              <a:gd name="connsiteX315" fmla="*/ 1174719 w 3025238"/>
              <a:gd name="connsiteY315" fmla="*/ 632804 h 1848547"/>
              <a:gd name="connsiteX316" fmla="*/ 1174719 w 3025238"/>
              <a:gd name="connsiteY316" fmla="*/ 563350 h 1848547"/>
              <a:gd name="connsiteX317" fmla="*/ 1321716 w 3025238"/>
              <a:gd name="connsiteY317" fmla="*/ 473519 h 1848547"/>
              <a:gd name="connsiteX318" fmla="*/ 1446045 w 3025238"/>
              <a:gd name="connsiteY318" fmla="*/ 594795 h 1848547"/>
              <a:gd name="connsiteX319" fmla="*/ 1497335 w 3025238"/>
              <a:gd name="connsiteY319" fmla="*/ 594795 h 1848547"/>
              <a:gd name="connsiteX320" fmla="*/ 1373005 w 3025238"/>
              <a:gd name="connsiteY320" fmla="*/ 473519 h 1848547"/>
              <a:gd name="connsiteX321" fmla="*/ 463467 w 3025238"/>
              <a:gd name="connsiteY321" fmla="*/ 473289 h 1848547"/>
              <a:gd name="connsiteX322" fmla="*/ 242514 w 3025238"/>
              <a:gd name="connsiteY322" fmla="*/ 686992 h 1848547"/>
              <a:gd name="connsiteX323" fmla="*/ 293421 w 3025238"/>
              <a:gd name="connsiteY323" fmla="*/ 686992 h 1848547"/>
              <a:gd name="connsiteX324" fmla="*/ 514756 w 3025238"/>
              <a:gd name="connsiteY324" fmla="*/ 473289 h 1848547"/>
              <a:gd name="connsiteX325" fmla="*/ 1067715 w 3025238"/>
              <a:gd name="connsiteY325" fmla="*/ 467412 h 1848547"/>
              <a:gd name="connsiteX326" fmla="*/ 1374302 w 3025238"/>
              <a:gd name="connsiteY326" fmla="*/ 467412 h 1848547"/>
              <a:gd name="connsiteX327" fmla="*/ 1375676 w 3025238"/>
              <a:gd name="connsiteY327" fmla="*/ 467412 h 1848547"/>
              <a:gd name="connsiteX328" fmla="*/ 1506340 w 3025238"/>
              <a:gd name="connsiteY328" fmla="*/ 594795 h 1848547"/>
              <a:gd name="connsiteX329" fmla="*/ 1765838 w 3025238"/>
              <a:gd name="connsiteY329" fmla="*/ 594795 h 1848547"/>
              <a:gd name="connsiteX330" fmla="*/ 1823843 w 3025238"/>
              <a:gd name="connsiteY330" fmla="*/ 649977 h 1848547"/>
              <a:gd name="connsiteX331" fmla="*/ 1911766 w 3025238"/>
              <a:gd name="connsiteY331" fmla="*/ 649977 h 1848547"/>
              <a:gd name="connsiteX332" fmla="*/ 1912225 w 3025238"/>
              <a:gd name="connsiteY332" fmla="*/ 738282 h 1848547"/>
              <a:gd name="connsiteX333" fmla="*/ 1819722 w 3025238"/>
              <a:gd name="connsiteY333" fmla="*/ 738282 h 1848547"/>
              <a:gd name="connsiteX334" fmla="*/ 1819722 w 3025238"/>
              <a:gd name="connsiteY334" fmla="*/ 654327 h 1848547"/>
              <a:gd name="connsiteX335" fmla="*/ 1763624 w 3025238"/>
              <a:gd name="connsiteY335" fmla="*/ 600901 h 1848547"/>
              <a:gd name="connsiteX336" fmla="*/ 1637997 w 3025238"/>
              <a:gd name="connsiteY336" fmla="*/ 600901 h 1848547"/>
              <a:gd name="connsiteX337" fmla="*/ 1504738 w 3025238"/>
              <a:gd name="connsiteY337" fmla="*/ 730650 h 1848547"/>
              <a:gd name="connsiteX338" fmla="*/ 1161286 w 3025238"/>
              <a:gd name="connsiteY338" fmla="*/ 730650 h 1848547"/>
              <a:gd name="connsiteX339" fmla="*/ 1161286 w 3025238"/>
              <a:gd name="connsiteY339" fmla="*/ 749578 h 1848547"/>
              <a:gd name="connsiteX340" fmla="*/ 1115034 w 3025238"/>
              <a:gd name="connsiteY340" fmla="*/ 749578 h 1848547"/>
              <a:gd name="connsiteX341" fmla="*/ 1115034 w 3025238"/>
              <a:gd name="connsiteY341" fmla="*/ 705539 h 1848547"/>
              <a:gd name="connsiteX342" fmla="*/ 1161286 w 3025238"/>
              <a:gd name="connsiteY342" fmla="*/ 705539 h 1848547"/>
              <a:gd name="connsiteX343" fmla="*/ 1161286 w 3025238"/>
              <a:gd name="connsiteY343" fmla="*/ 724468 h 1848547"/>
              <a:gd name="connsiteX344" fmla="*/ 1441314 w 3025238"/>
              <a:gd name="connsiteY344" fmla="*/ 724468 h 1848547"/>
              <a:gd name="connsiteX345" fmla="*/ 1568238 w 3025238"/>
              <a:gd name="connsiteY345" fmla="*/ 600977 h 1848547"/>
              <a:gd name="connsiteX346" fmla="*/ 1184412 w 3025238"/>
              <a:gd name="connsiteY346" fmla="*/ 600977 h 1848547"/>
              <a:gd name="connsiteX347" fmla="*/ 1184412 w 3025238"/>
              <a:gd name="connsiteY347" fmla="*/ 642116 h 1848547"/>
              <a:gd name="connsiteX348" fmla="*/ 1096870 w 3025238"/>
              <a:gd name="connsiteY348" fmla="*/ 642116 h 1848547"/>
              <a:gd name="connsiteX349" fmla="*/ 1005282 w 3025238"/>
              <a:gd name="connsiteY349" fmla="*/ 730650 h 1848547"/>
              <a:gd name="connsiteX350" fmla="*/ 643971 w 3025238"/>
              <a:gd name="connsiteY350" fmla="*/ 730650 h 1848547"/>
              <a:gd name="connsiteX351" fmla="*/ 643971 w 3025238"/>
              <a:gd name="connsiteY351" fmla="*/ 739121 h 1848547"/>
              <a:gd name="connsiteX352" fmla="*/ 623669 w 3025238"/>
              <a:gd name="connsiteY352" fmla="*/ 739121 h 1848547"/>
              <a:gd name="connsiteX353" fmla="*/ 539714 w 3025238"/>
              <a:gd name="connsiteY353" fmla="*/ 820558 h 1848547"/>
              <a:gd name="connsiteX354" fmla="*/ 462857 w 3025238"/>
              <a:gd name="connsiteY354" fmla="*/ 820558 h 1848547"/>
              <a:gd name="connsiteX355" fmla="*/ 286552 w 3025238"/>
              <a:gd name="connsiteY355" fmla="*/ 989688 h 1848547"/>
              <a:gd name="connsiteX356" fmla="*/ 79183 w 3025238"/>
              <a:gd name="connsiteY356" fmla="*/ 989688 h 1848547"/>
              <a:gd name="connsiteX357" fmla="*/ 79183 w 3025238"/>
              <a:gd name="connsiteY357" fmla="*/ 983583 h 1848547"/>
              <a:gd name="connsiteX358" fmla="*/ 229767 w 3025238"/>
              <a:gd name="connsiteY358" fmla="*/ 983583 h 1848547"/>
              <a:gd name="connsiteX359" fmla="*/ 399738 w 3025238"/>
              <a:gd name="connsiteY359" fmla="*/ 820558 h 1848547"/>
              <a:gd name="connsiteX360" fmla="*/ 90631 w 3025238"/>
              <a:gd name="connsiteY360" fmla="*/ 820558 h 1848547"/>
              <a:gd name="connsiteX361" fmla="*/ 90631 w 3025238"/>
              <a:gd name="connsiteY361" fmla="*/ 861543 h 1848547"/>
              <a:gd name="connsiteX362" fmla="*/ 0 w 3025238"/>
              <a:gd name="connsiteY362" fmla="*/ 861543 h 1848547"/>
              <a:gd name="connsiteX363" fmla="*/ 0 w 3025238"/>
              <a:gd name="connsiteY363" fmla="*/ 773390 h 1848547"/>
              <a:gd name="connsiteX364" fmla="*/ 90631 w 3025238"/>
              <a:gd name="connsiteY364" fmla="*/ 773390 h 1848547"/>
              <a:gd name="connsiteX365" fmla="*/ 90631 w 3025238"/>
              <a:gd name="connsiteY365" fmla="*/ 814452 h 1848547"/>
              <a:gd name="connsiteX366" fmla="*/ 537119 w 3025238"/>
              <a:gd name="connsiteY366" fmla="*/ 814452 h 1848547"/>
              <a:gd name="connsiteX367" fmla="*/ 619853 w 3025238"/>
              <a:gd name="connsiteY367" fmla="*/ 735229 h 1848547"/>
              <a:gd name="connsiteX368" fmla="*/ 619853 w 3025238"/>
              <a:gd name="connsiteY368" fmla="*/ 715919 h 1848547"/>
              <a:gd name="connsiteX369" fmla="*/ 639392 w 3025238"/>
              <a:gd name="connsiteY369" fmla="*/ 715919 h 1848547"/>
              <a:gd name="connsiteX370" fmla="*/ 764712 w 3025238"/>
              <a:gd name="connsiteY370" fmla="*/ 594795 h 1848547"/>
              <a:gd name="connsiteX371" fmla="*/ 933538 w 3025238"/>
              <a:gd name="connsiteY371" fmla="*/ 594795 h 1848547"/>
              <a:gd name="connsiteX372" fmla="*/ 933538 w 3025238"/>
              <a:gd name="connsiteY372" fmla="*/ 575867 h 1848547"/>
              <a:gd name="connsiteX373" fmla="*/ 979790 w 3025238"/>
              <a:gd name="connsiteY373" fmla="*/ 575867 h 1848547"/>
              <a:gd name="connsiteX374" fmla="*/ 979790 w 3025238"/>
              <a:gd name="connsiteY374" fmla="*/ 619905 h 1848547"/>
              <a:gd name="connsiteX375" fmla="*/ 933081 w 3025238"/>
              <a:gd name="connsiteY375" fmla="*/ 619905 h 1848547"/>
              <a:gd name="connsiteX376" fmla="*/ 933081 w 3025238"/>
              <a:gd name="connsiteY376" fmla="*/ 600977 h 1848547"/>
              <a:gd name="connsiteX377" fmla="*/ 767003 w 3025238"/>
              <a:gd name="connsiteY377" fmla="*/ 600977 h 1848547"/>
              <a:gd name="connsiteX378" fmla="*/ 643818 w 3025238"/>
              <a:gd name="connsiteY378" fmla="*/ 719965 h 1848547"/>
              <a:gd name="connsiteX379" fmla="*/ 643818 w 3025238"/>
              <a:gd name="connsiteY379" fmla="*/ 724239 h 1848547"/>
              <a:gd name="connsiteX380" fmla="*/ 1002535 w 3025238"/>
              <a:gd name="connsiteY380" fmla="*/ 724239 h 1848547"/>
              <a:gd name="connsiteX381" fmla="*/ 1091833 w 3025238"/>
              <a:gd name="connsiteY381" fmla="*/ 637994 h 1848547"/>
              <a:gd name="connsiteX382" fmla="*/ 1091833 w 3025238"/>
              <a:gd name="connsiteY382" fmla="*/ 554039 h 1848547"/>
              <a:gd name="connsiteX383" fmla="*/ 1184336 w 3025238"/>
              <a:gd name="connsiteY383" fmla="*/ 554039 h 1848547"/>
              <a:gd name="connsiteX384" fmla="*/ 1184336 w 3025238"/>
              <a:gd name="connsiteY384" fmla="*/ 594872 h 1848547"/>
              <a:gd name="connsiteX385" fmla="*/ 1436963 w 3025238"/>
              <a:gd name="connsiteY385" fmla="*/ 594872 h 1848547"/>
              <a:gd name="connsiteX386" fmla="*/ 1312557 w 3025238"/>
              <a:gd name="connsiteY386" fmla="*/ 473594 h 1848547"/>
              <a:gd name="connsiteX387" fmla="*/ 1067715 w 3025238"/>
              <a:gd name="connsiteY387" fmla="*/ 473594 h 1848547"/>
              <a:gd name="connsiteX388" fmla="*/ 1021283 w 3025238"/>
              <a:gd name="connsiteY388" fmla="*/ 456161 h 1848547"/>
              <a:gd name="connsiteX389" fmla="*/ 1051812 w 3025238"/>
              <a:gd name="connsiteY389" fmla="*/ 456161 h 1848547"/>
              <a:gd name="connsiteX390" fmla="*/ 1051812 w 3025238"/>
              <a:gd name="connsiteY390" fmla="*/ 485240 h 1848547"/>
              <a:gd name="connsiteX391" fmla="*/ 1021283 w 3025238"/>
              <a:gd name="connsiteY391" fmla="*/ 485240 h 1848547"/>
              <a:gd name="connsiteX392" fmla="*/ 800177 w 3025238"/>
              <a:gd name="connsiteY392" fmla="*/ 448758 h 1848547"/>
              <a:gd name="connsiteX393" fmla="*/ 846505 w 3025238"/>
              <a:gd name="connsiteY393" fmla="*/ 448758 h 1848547"/>
              <a:gd name="connsiteX394" fmla="*/ 846505 w 3025238"/>
              <a:gd name="connsiteY394" fmla="*/ 467686 h 1848547"/>
              <a:gd name="connsiteX395" fmla="*/ 1008690 w 3025238"/>
              <a:gd name="connsiteY395" fmla="*/ 467686 h 1848547"/>
              <a:gd name="connsiteX396" fmla="*/ 1008690 w 3025238"/>
              <a:gd name="connsiteY396" fmla="*/ 473868 h 1848547"/>
              <a:gd name="connsiteX397" fmla="*/ 846505 w 3025238"/>
              <a:gd name="connsiteY397" fmla="*/ 473792 h 1848547"/>
              <a:gd name="connsiteX398" fmla="*/ 846505 w 3025238"/>
              <a:gd name="connsiteY398" fmla="*/ 492796 h 1848547"/>
              <a:gd name="connsiteX399" fmla="*/ 800177 w 3025238"/>
              <a:gd name="connsiteY399" fmla="*/ 492796 h 1848547"/>
              <a:gd name="connsiteX400" fmla="*/ 711059 w 3025238"/>
              <a:gd name="connsiteY400" fmla="*/ 448484 h 1848547"/>
              <a:gd name="connsiteX401" fmla="*/ 757310 w 3025238"/>
              <a:gd name="connsiteY401" fmla="*/ 448484 h 1848547"/>
              <a:gd name="connsiteX402" fmla="*/ 757310 w 3025238"/>
              <a:gd name="connsiteY402" fmla="*/ 492523 h 1848547"/>
              <a:gd name="connsiteX403" fmla="*/ 715944 w 3025238"/>
              <a:gd name="connsiteY403" fmla="*/ 492523 h 1848547"/>
              <a:gd name="connsiteX404" fmla="*/ 521854 w 3025238"/>
              <a:gd name="connsiteY404" fmla="*/ 680124 h 1848547"/>
              <a:gd name="connsiteX405" fmla="*/ 521854 w 3025238"/>
              <a:gd name="connsiteY405" fmla="*/ 704699 h 1848547"/>
              <a:gd name="connsiteX406" fmla="*/ 491325 w 3025238"/>
              <a:gd name="connsiteY406" fmla="*/ 704699 h 1848547"/>
              <a:gd name="connsiteX407" fmla="*/ 491325 w 3025238"/>
              <a:gd name="connsiteY407" fmla="*/ 675544 h 1848547"/>
              <a:gd name="connsiteX408" fmla="*/ 517656 w 3025238"/>
              <a:gd name="connsiteY408" fmla="*/ 675544 h 1848547"/>
              <a:gd name="connsiteX409" fmla="*/ 711286 w 3025238"/>
              <a:gd name="connsiteY409" fmla="*/ 488401 h 1848547"/>
              <a:gd name="connsiteX410" fmla="*/ 711286 w 3025238"/>
              <a:gd name="connsiteY410" fmla="*/ 473518 h 1848547"/>
              <a:gd name="connsiteX411" fmla="*/ 523915 w 3025238"/>
              <a:gd name="connsiteY411" fmla="*/ 473518 h 1848547"/>
              <a:gd name="connsiteX412" fmla="*/ 296626 w 3025238"/>
              <a:gd name="connsiteY412" fmla="*/ 693175 h 1848547"/>
              <a:gd name="connsiteX413" fmla="*/ 90555 w 3025238"/>
              <a:gd name="connsiteY413" fmla="*/ 693175 h 1848547"/>
              <a:gd name="connsiteX414" fmla="*/ 90555 w 3025238"/>
              <a:gd name="connsiteY414" fmla="*/ 734160 h 1848547"/>
              <a:gd name="connsiteX415" fmla="*/ 0 w 3025238"/>
              <a:gd name="connsiteY415" fmla="*/ 734235 h 1848547"/>
              <a:gd name="connsiteX416" fmla="*/ 0 w 3025238"/>
              <a:gd name="connsiteY416" fmla="*/ 646084 h 1848547"/>
              <a:gd name="connsiteX417" fmla="*/ 90631 w 3025238"/>
              <a:gd name="connsiteY417" fmla="*/ 646084 h 1848547"/>
              <a:gd name="connsiteX418" fmla="*/ 90631 w 3025238"/>
              <a:gd name="connsiteY418" fmla="*/ 687069 h 1848547"/>
              <a:gd name="connsiteX419" fmla="*/ 233507 w 3025238"/>
              <a:gd name="connsiteY419" fmla="*/ 687069 h 1848547"/>
              <a:gd name="connsiteX420" fmla="*/ 460796 w 3025238"/>
              <a:gd name="connsiteY420" fmla="*/ 467412 h 1848547"/>
              <a:gd name="connsiteX421" fmla="*/ 711059 w 3025238"/>
              <a:gd name="connsiteY421" fmla="*/ 467412 h 1848547"/>
              <a:gd name="connsiteX422" fmla="*/ 248239 w 3025238"/>
              <a:gd name="connsiteY422" fmla="*/ 252259 h 1848547"/>
              <a:gd name="connsiteX423" fmla="*/ 278767 w 3025238"/>
              <a:gd name="connsiteY423" fmla="*/ 252259 h 1848547"/>
              <a:gd name="connsiteX424" fmla="*/ 278767 w 3025238"/>
              <a:gd name="connsiteY424" fmla="*/ 281338 h 1848547"/>
              <a:gd name="connsiteX425" fmla="*/ 252817 w 3025238"/>
              <a:gd name="connsiteY425" fmla="*/ 281338 h 1848547"/>
              <a:gd name="connsiteX426" fmla="*/ 147874 w 3025238"/>
              <a:gd name="connsiteY426" fmla="*/ 382771 h 1848547"/>
              <a:gd name="connsiteX427" fmla="*/ 0 w 3025238"/>
              <a:gd name="connsiteY427" fmla="*/ 382771 h 1848547"/>
              <a:gd name="connsiteX428" fmla="*/ 0 w 3025238"/>
              <a:gd name="connsiteY428" fmla="*/ 376512 h 1848547"/>
              <a:gd name="connsiteX429" fmla="*/ 145202 w 3025238"/>
              <a:gd name="connsiteY429" fmla="*/ 376512 h 1848547"/>
              <a:gd name="connsiteX430" fmla="*/ 248239 w 3025238"/>
              <a:gd name="connsiteY430" fmla="*/ 277292 h 1848547"/>
              <a:gd name="connsiteX431" fmla="*/ 657633 w 3025238"/>
              <a:gd name="connsiteY431" fmla="*/ 218754 h 1848547"/>
              <a:gd name="connsiteX432" fmla="*/ 764485 w 3025238"/>
              <a:gd name="connsiteY432" fmla="*/ 322399 h 1848547"/>
              <a:gd name="connsiteX433" fmla="*/ 811423 w 3025238"/>
              <a:gd name="connsiteY433" fmla="*/ 322399 h 1848547"/>
              <a:gd name="connsiteX434" fmla="*/ 704571 w 3025238"/>
              <a:gd name="connsiteY434" fmla="*/ 218754 h 1848547"/>
              <a:gd name="connsiteX435" fmla="*/ 1127552 w 3025238"/>
              <a:gd name="connsiteY435" fmla="*/ 144033 h 1848547"/>
              <a:gd name="connsiteX436" fmla="*/ 1312481 w 3025238"/>
              <a:gd name="connsiteY436" fmla="*/ 322781 h 1848547"/>
              <a:gd name="connsiteX437" fmla="*/ 1370258 w 3025238"/>
              <a:gd name="connsiteY437" fmla="*/ 322781 h 1848547"/>
              <a:gd name="connsiteX438" fmla="*/ 1185404 w 3025238"/>
              <a:gd name="connsiteY438" fmla="*/ 144033 h 1848547"/>
              <a:gd name="connsiteX439" fmla="*/ 1533256 w 3025238"/>
              <a:gd name="connsiteY439" fmla="*/ 126982 h 1848547"/>
              <a:gd name="connsiteX440" fmla="*/ 1563785 w 3025238"/>
              <a:gd name="connsiteY440" fmla="*/ 126982 h 1848547"/>
              <a:gd name="connsiteX441" fmla="*/ 1563785 w 3025238"/>
              <a:gd name="connsiteY441" fmla="*/ 156061 h 1848547"/>
              <a:gd name="connsiteX442" fmla="*/ 1533256 w 3025238"/>
              <a:gd name="connsiteY442" fmla="*/ 156061 h 1848547"/>
              <a:gd name="connsiteX443" fmla="*/ 1511149 w 3025238"/>
              <a:gd name="connsiteY443" fmla="*/ 106406 h 1848547"/>
              <a:gd name="connsiteX444" fmla="*/ 1511149 w 3025238"/>
              <a:gd name="connsiteY444" fmla="*/ 175860 h 1848547"/>
              <a:gd name="connsiteX445" fmla="*/ 1584113 w 3025238"/>
              <a:gd name="connsiteY445" fmla="*/ 175860 h 1848547"/>
              <a:gd name="connsiteX446" fmla="*/ 1584113 w 3025238"/>
              <a:gd name="connsiteY446" fmla="*/ 106406 h 1848547"/>
              <a:gd name="connsiteX447" fmla="*/ 249509 w 3025238"/>
              <a:gd name="connsiteY447" fmla="*/ 91644 h 1848547"/>
              <a:gd name="connsiteX448" fmla="*/ 280037 w 3025238"/>
              <a:gd name="connsiteY448" fmla="*/ 91644 h 1848547"/>
              <a:gd name="connsiteX449" fmla="*/ 280037 w 3025238"/>
              <a:gd name="connsiteY449" fmla="*/ 120723 h 1848547"/>
              <a:gd name="connsiteX450" fmla="*/ 249509 w 3025238"/>
              <a:gd name="connsiteY450" fmla="*/ 120723 h 1848547"/>
              <a:gd name="connsiteX451" fmla="*/ 227325 w 3025238"/>
              <a:gd name="connsiteY451" fmla="*/ 71221 h 1848547"/>
              <a:gd name="connsiteX452" fmla="*/ 227325 w 3025238"/>
              <a:gd name="connsiteY452" fmla="*/ 140904 h 1848547"/>
              <a:gd name="connsiteX453" fmla="*/ 300290 w 3025238"/>
              <a:gd name="connsiteY453" fmla="*/ 140904 h 1848547"/>
              <a:gd name="connsiteX454" fmla="*/ 300519 w 3025238"/>
              <a:gd name="connsiteY454" fmla="*/ 71221 h 1848547"/>
              <a:gd name="connsiteX455" fmla="*/ 836686 w 3025238"/>
              <a:gd name="connsiteY455" fmla="*/ 44662 h 1848547"/>
              <a:gd name="connsiteX456" fmla="*/ 924075 w 3025238"/>
              <a:gd name="connsiteY456" fmla="*/ 128617 h 1848547"/>
              <a:gd name="connsiteX457" fmla="*/ 943920 w 3025238"/>
              <a:gd name="connsiteY457" fmla="*/ 128617 h 1848547"/>
              <a:gd name="connsiteX458" fmla="*/ 943920 w 3025238"/>
              <a:gd name="connsiteY458" fmla="*/ 137241 h 1848547"/>
              <a:gd name="connsiteX459" fmla="*/ 1362854 w 3025238"/>
              <a:gd name="connsiteY459" fmla="*/ 138004 h 1848547"/>
              <a:gd name="connsiteX460" fmla="*/ 1362854 w 3025238"/>
              <a:gd name="connsiteY460" fmla="*/ 97095 h 1848547"/>
              <a:gd name="connsiteX461" fmla="*/ 1455433 w 3025238"/>
              <a:gd name="connsiteY461" fmla="*/ 97095 h 1848547"/>
              <a:gd name="connsiteX462" fmla="*/ 1455433 w 3025238"/>
              <a:gd name="connsiteY462" fmla="*/ 185019 h 1848547"/>
              <a:gd name="connsiteX463" fmla="*/ 1362854 w 3025238"/>
              <a:gd name="connsiteY463" fmla="*/ 185019 h 1848547"/>
              <a:gd name="connsiteX464" fmla="*/ 1362854 w 3025238"/>
              <a:gd name="connsiteY464" fmla="*/ 143957 h 1848547"/>
              <a:gd name="connsiteX465" fmla="*/ 1194487 w 3025238"/>
              <a:gd name="connsiteY465" fmla="*/ 143957 h 1848547"/>
              <a:gd name="connsiteX466" fmla="*/ 1379263 w 3025238"/>
              <a:gd name="connsiteY466" fmla="*/ 322628 h 1848547"/>
              <a:gd name="connsiteX467" fmla="*/ 1403763 w 3025238"/>
              <a:gd name="connsiteY467" fmla="*/ 322628 h 1848547"/>
              <a:gd name="connsiteX468" fmla="*/ 1403763 w 3025238"/>
              <a:gd name="connsiteY468" fmla="*/ 281643 h 1848547"/>
              <a:gd name="connsiteX469" fmla="*/ 1496343 w 3025238"/>
              <a:gd name="connsiteY469" fmla="*/ 281643 h 1848547"/>
              <a:gd name="connsiteX470" fmla="*/ 1496343 w 3025238"/>
              <a:gd name="connsiteY470" fmla="*/ 323086 h 1848547"/>
              <a:gd name="connsiteX471" fmla="*/ 1759579 w 3025238"/>
              <a:gd name="connsiteY471" fmla="*/ 323086 h 1848547"/>
              <a:gd name="connsiteX472" fmla="*/ 1759579 w 3025238"/>
              <a:gd name="connsiteY472" fmla="*/ 281948 h 1848547"/>
              <a:gd name="connsiteX473" fmla="*/ 1852464 w 3025238"/>
              <a:gd name="connsiteY473" fmla="*/ 281948 h 1848547"/>
              <a:gd name="connsiteX474" fmla="*/ 1852464 w 3025238"/>
              <a:gd name="connsiteY474" fmla="*/ 370101 h 1848547"/>
              <a:gd name="connsiteX475" fmla="*/ 1759961 w 3025238"/>
              <a:gd name="connsiteY475" fmla="*/ 370101 h 1848547"/>
              <a:gd name="connsiteX476" fmla="*/ 1759961 w 3025238"/>
              <a:gd name="connsiteY476" fmla="*/ 329116 h 1848547"/>
              <a:gd name="connsiteX477" fmla="*/ 1496724 w 3025238"/>
              <a:gd name="connsiteY477" fmla="*/ 329116 h 1848547"/>
              <a:gd name="connsiteX478" fmla="*/ 1496724 w 3025238"/>
              <a:gd name="connsiteY478" fmla="*/ 369567 h 1848547"/>
              <a:gd name="connsiteX479" fmla="*/ 1404144 w 3025238"/>
              <a:gd name="connsiteY479" fmla="*/ 369567 h 1848547"/>
              <a:gd name="connsiteX480" fmla="*/ 1404144 w 3025238"/>
              <a:gd name="connsiteY480" fmla="*/ 329116 h 1848547"/>
              <a:gd name="connsiteX481" fmla="*/ 1310649 w 3025238"/>
              <a:gd name="connsiteY481" fmla="*/ 329116 h 1848547"/>
              <a:gd name="connsiteX482" fmla="*/ 1310191 w 3025238"/>
              <a:gd name="connsiteY482" fmla="*/ 328581 h 1848547"/>
              <a:gd name="connsiteX483" fmla="*/ 979791 w 3025238"/>
              <a:gd name="connsiteY483" fmla="*/ 328581 h 1848547"/>
              <a:gd name="connsiteX484" fmla="*/ 979791 w 3025238"/>
              <a:gd name="connsiteY484" fmla="*/ 347509 h 1848547"/>
              <a:gd name="connsiteX485" fmla="*/ 933157 w 3025238"/>
              <a:gd name="connsiteY485" fmla="*/ 347509 h 1848547"/>
              <a:gd name="connsiteX486" fmla="*/ 933157 w 3025238"/>
              <a:gd name="connsiteY486" fmla="*/ 328581 h 1848547"/>
              <a:gd name="connsiteX487" fmla="*/ 463467 w 3025238"/>
              <a:gd name="connsiteY487" fmla="*/ 328581 h 1848547"/>
              <a:gd name="connsiteX488" fmla="*/ 363715 w 3025238"/>
              <a:gd name="connsiteY488" fmla="*/ 424901 h 1848547"/>
              <a:gd name="connsiteX489" fmla="*/ 363715 w 3025238"/>
              <a:gd name="connsiteY489" fmla="*/ 447798 h 1848547"/>
              <a:gd name="connsiteX490" fmla="*/ 339749 w 3025238"/>
              <a:gd name="connsiteY490" fmla="*/ 447798 h 1848547"/>
              <a:gd name="connsiteX491" fmla="*/ 236178 w 3025238"/>
              <a:gd name="connsiteY491" fmla="*/ 547933 h 1848547"/>
              <a:gd name="connsiteX492" fmla="*/ 19804 w 3025238"/>
              <a:gd name="connsiteY492" fmla="*/ 547933 h 1848547"/>
              <a:gd name="connsiteX493" fmla="*/ 19804 w 3025238"/>
              <a:gd name="connsiteY493" fmla="*/ 541751 h 1848547"/>
              <a:gd name="connsiteX494" fmla="*/ 233507 w 3025238"/>
              <a:gd name="connsiteY494" fmla="*/ 541751 h 1848547"/>
              <a:gd name="connsiteX495" fmla="*/ 333261 w 3025238"/>
              <a:gd name="connsiteY495" fmla="*/ 445355 h 1848547"/>
              <a:gd name="connsiteX496" fmla="*/ 333261 w 3025238"/>
              <a:gd name="connsiteY496" fmla="*/ 418719 h 1848547"/>
              <a:gd name="connsiteX497" fmla="*/ 360814 w 3025238"/>
              <a:gd name="connsiteY497" fmla="*/ 418719 h 1848547"/>
              <a:gd name="connsiteX498" fmla="*/ 460797 w 3025238"/>
              <a:gd name="connsiteY498" fmla="*/ 322094 h 1848547"/>
              <a:gd name="connsiteX499" fmla="*/ 755249 w 3025238"/>
              <a:gd name="connsiteY499" fmla="*/ 322094 h 1848547"/>
              <a:gd name="connsiteX500" fmla="*/ 648398 w 3025238"/>
              <a:gd name="connsiteY500" fmla="*/ 218447 h 1848547"/>
              <a:gd name="connsiteX501" fmla="*/ 407371 w 3025238"/>
              <a:gd name="connsiteY501" fmla="*/ 218447 h 1848547"/>
              <a:gd name="connsiteX502" fmla="*/ 407371 w 3025238"/>
              <a:gd name="connsiteY502" fmla="*/ 237452 h 1848547"/>
              <a:gd name="connsiteX503" fmla="*/ 361119 w 3025238"/>
              <a:gd name="connsiteY503" fmla="*/ 237452 h 1848547"/>
              <a:gd name="connsiteX504" fmla="*/ 361119 w 3025238"/>
              <a:gd name="connsiteY504" fmla="*/ 193338 h 1848547"/>
              <a:gd name="connsiteX505" fmla="*/ 407371 w 3025238"/>
              <a:gd name="connsiteY505" fmla="*/ 193338 h 1848547"/>
              <a:gd name="connsiteX506" fmla="*/ 407371 w 3025238"/>
              <a:gd name="connsiteY506" fmla="*/ 212572 h 1848547"/>
              <a:gd name="connsiteX507" fmla="*/ 706861 w 3025238"/>
              <a:gd name="connsiteY507" fmla="*/ 212572 h 1848547"/>
              <a:gd name="connsiteX508" fmla="*/ 820429 w 3025238"/>
              <a:gd name="connsiteY508" fmla="*/ 322323 h 1848547"/>
              <a:gd name="connsiteX509" fmla="*/ 933081 w 3025238"/>
              <a:gd name="connsiteY509" fmla="*/ 322323 h 1848547"/>
              <a:gd name="connsiteX510" fmla="*/ 933081 w 3025238"/>
              <a:gd name="connsiteY510" fmla="*/ 307821 h 1848547"/>
              <a:gd name="connsiteX511" fmla="*/ 727010 w 3025238"/>
              <a:gd name="connsiteY511" fmla="*/ 108849 h 1848547"/>
              <a:gd name="connsiteX512" fmla="*/ 309830 w 3025238"/>
              <a:gd name="connsiteY512" fmla="*/ 108849 h 1848547"/>
              <a:gd name="connsiteX513" fmla="*/ 309830 w 3025238"/>
              <a:gd name="connsiteY513" fmla="*/ 149834 h 1848547"/>
              <a:gd name="connsiteX514" fmla="*/ 221907 w 3025238"/>
              <a:gd name="connsiteY514" fmla="*/ 149834 h 1848547"/>
              <a:gd name="connsiteX515" fmla="*/ 111467 w 3025238"/>
              <a:gd name="connsiteY515" fmla="*/ 256686 h 1848547"/>
              <a:gd name="connsiteX516" fmla="*/ 0 w 3025238"/>
              <a:gd name="connsiteY516" fmla="*/ 256686 h 1848547"/>
              <a:gd name="connsiteX517" fmla="*/ 0 w 3025238"/>
              <a:gd name="connsiteY517" fmla="*/ 250580 h 1848547"/>
              <a:gd name="connsiteX518" fmla="*/ 108949 w 3025238"/>
              <a:gd name="connsiteY518" fmla="*/ 250580 h 1848547"/>
              <a:gd name="connsiteX519" fmla="*/ 217480 w 3025238"/>
              <a:gd name="connsiteY519" fmla="*/ 145560 h 1848547"/>
              <a:gd name="connsiteX520" fmla="*/ 217480 w 3025238"/>
              <a:gd name="connsiteY520" fmla="*/ 108925 h 1848547"/>
              <a:gd name="connsiteX521" fmla="*/ 20416 w 3025238"/>
              <a:gd name="connsiteY521" fmla="*/ 108925 h 1848547"/>
              <a:gd name="connsiteX522" fmla="*/ 20416 w 3025238"/>
              <a:gd name="connsiteY522" fmla="*/ 127929 h 1848547"/>
              <a:gd name="connsiteX523" fmla="*/ 0 w 3025238"/>
              <a:gd name="connsiteY523" fmla="*/ 127929 h 1848547"/>
              <a:gd name="connsiteX524" fmla="*/ 0 w 3025238"/>
              <a:gd name="connsiteY524" fmla="*/ 83433 h 1848547"/>
              <a:gd name="connsiteX525" fmla="*/ 21025 w 3025238"/>
              <a:gd name="connsiteY525" fmla="*/ 83433 h 1848547"/>
              <a:gd name="connsiteX526" fmla="*/ 21025 w 3025238"/>
              <a:gd name="connsiteY526" fmla="*/ 102362 h 1848547"/>
              <a:gd name="connsiteX527" fmla="*/ 218090 w 3025238"/>
              <a:gd name="connsiteY527" fmla="*/ 102362 h 1848547"/>
              <a:gd name="connsiteX528" fmla="*/ 218090 w 3025238"/>
              <a:gd name="connsiteY528" fmla="*/ 61452 h 1848547"/>
              <a:gd name="connsiteX529" fmla="*/ 310593 w 3025238"/>
              <a:gd name="connsiteY529" fmla="*/ 61452 h 1848547"/>
              <a:gd name="connsiteX530" fmla="*/ 310593 w 3025238"/>
              <a:gd name="connsiteY530" fmla="*/ 102438 h 1848547"/>
              <a:gd name="connsiteX531" fmla="*/ 730368 w 3025238"/>
              <a:gd name="connsiteY531" fmla="*/ 102438 h 1848547"/>
              <a:gd name="connsiteX532" fmla="*/ 937966 w 3025238"/>
              <a:gd name="connsiteY532" fmla="*/ 303090 h 1848547"/>
              <a:gd name="connsiteX533" fmla="*/ 979791 w 3025238"/>
              <a:gd name="connsiteY533" fmla="*/ 303090 h 1848547"/>
              <a:gd name="connsiteX534" fmla="*/ 979791 w 3025238"/>
              <a:gd name="connsiteY534" fmla="*/ 322094 h 1848547"/>
              <a:gd name="connsiteX535" fmla="*/ 1303399 w 3025238"/>
              <a:gd name="connsiteY535" fmla="*/ 322094 h 1848547"/>
              <a:gd name="connsiteX536" fmla="*/ 1118469 w 3025238"/>
              <a:gd name="connsiteY536" fmla="*/ 143270 h 1848547"/>
              <a:gd name="connsiteX537" fmla="*/ 943920 w 3025238"/>
              <a:gd name="connsiteY537" fmla="*/ 143270 h 1848547"/>
              <a:gd name="connsiteX538" fmla="*/ 943920 w 3025238"/>
              <a:gd name="connsiteY538" fmla="*/ 151818 h 1848547"/>
              <a:gd name="connsiteX539" fmla="*/ 919496 w 3025238"/>
              <a:gd name="connsiteY539" fmla="*/ 151818 h 1848547"/>
              <a:gd name="connsiteX540" fmla="*/ 919496 w 3025238"/>
              <a:gd name="connsiteY540" fmla="*/ 132891 h 1848547"/>
              <a:gd name="connsiteX541" fmla="*/ 832107 w 3025238"/>
              <a:gd name="connsiteY541" fmla="*/ 48936 h 1848547"/>
              <a:gd name="connsiteX542" fmla="*/ 2319674 w 3025238"/>
              <a:gd name="connsiteY542" fmla="*/ 0 h 1848547"/>
              <a:gd name="connsiteX543" fmla="*/ 2328614 w 3025238"/>
              <a:gd name="connsiteY543" fmla="*/ 0 h 1848547"/>
              <a:gd name="connsiteX544" fmla="*/ 2185688 w 3025238"/>
              <a:gd name="connsiteY544" fmla="*/ 138080 h 1848547"/>
              <a:gd name="connsiteX545" fmla="*/ 2254379 w 3025238"/>
              <a:gd name="connsiteY545" fmla="*/ 138080 h 1848547"/>
              <a:gd name="connsiteX546" fmla="*/ 2397611 w 3025238"/>
              <a:gd name="connsiteY546" fmla="*/ 0 h 1848547"/>
              <a:gd name="connsiteX547" fmla="*/ 2405977 w 3025238"/>
              <a:gd name="connsiteY547" fmla="*/ 0 h 1848547"/>
              <a:gd name="connsiteX548" fmla="*/ 2258271 w 3025238"/>
              <a:gd name="connsiteY548" fmla="*/ 142965 h 1848547"/>
              <a:gd name="connsiteX549" fmla="*/ 2257355 w 3025238"/>
              <a:gd name="connsiteY549" fmla="*/ 143881 h 1848547"/>
              <a:gd name="connsiteX550" fmla="*/ 1593883 w 3025238"/>
              <a:gd name="connsiteY550" fmla="*/ 143881 h 1848547"/>
              <a:gd name="connsiteX551" fmla="*/ 1593883 w 3025238"/>
              <a:gd name="connsiteY551" fmla="*/ 184866 h 1848547"/>
              <a:gd name="connsiteX552" fmla="*/ 1501380 w 3025238"/>
              <a:gd name="connsiteY552" fmla="*/ 184866 h 1848547"/>
              <a:gd name="connsiteX553" fmla="*/ 1501380 w 3025238"/>
              <a:gd name="connsiteY553" fmla="*/ 96790 h 1848547"/>
              <a:gd name="connsiteX554" fmla="*/ 1593883 w 3025238"/>
              <a:gd name="connsiteY554" fmla="*/ 96790 h 1848547"/>
              <a:gd name="connsiteX555" fmla="*/ 1593883 w 3025238"/>
              <a:gd name="connsiteY555" fmla="*/ 137775 h 1848547"/>
              <a:gd name="connsiteX556" fmla="*/ 2177064 w 3025238"/>
              <a:gd name="connsiteY556" fmla="*/ 137775 h 1848547"/>
              <a:gd name="connsiteX557" fmla="*/ 1083332 w 3025238"/>
              <a:gd name="connsiteY557" fmla="*/ 0 h 1848547"/>
              <a:gd name="connsiteX558" fmla="*/ 1092340 w 3025238"/>
              <a:gd name="connsiteY558" fmla="*/ 0 h 1848547"/>
              <a:gd name="connsiteX559" fmla="*/ 1062269 w 3025238"/>
              <a:gd name="connsiteY559" fmla="*/ 29060 h 1848547"/>
              <a:gd name="connsiteX560" fmla="*/ 825135 w 3025238"/>
              <a:gd name="connsiteY560" fmla="*/ 29060 h 1848547"/>
              <a:gd name="connsiteX561" fmla="*/ 825135 w 3025238"/>
              <a:gd name="connsiteY561" fmla="*/ 37608 h 1848547"/>
              <a:gd name="connsiteX562" fmla="*/ 800711 w 3025238"/>
              <a:gd name="connsiteY562" fmla="*/ 37608 h 1848547"/>
              <a:gd name="connsiteX563" fmla="*/ 800711 w 3025238"/>
              <a:gd name="connsiteY563" fmla="*/ 14330 h 1848547"/>
              <a:gd name="connsiteX564" fmla="*/ 825135 w 3025238"/>
              <a:gd name="connsiteY564" fmla="*/ 14330 h 1848547"/>
              <a:gd name="connsiteX565" fmla="*/ 825135 w 3025238"/>
              <a:gd name="connsiteY565" fmla="*/ 22954 h 1848547"/>
              <a:gd name="connsiteX566" fmla="*/ 1059598 w 3025238"/>
              <a:gd name="connsiteY566" fmla="*/ 22954 h 1848547"/>
              <a:gd name="connsiteX567" fmla="*/ 780749 w 3025238"/>
              <a:gd name="connsiteY567" fmla="*/ 0 h 1848547"/>
              <a:gd name="connsiteX568" fmla="*/ 789881 w 3025238"/>
              <a:gd name="connsiteY568" fmla="*/ 0 h 1848547"/>
              <a:gd name="connsiteX569" fmla="*/ 790052 w 3025238"/>
              <a:gd name="connsiteY569" fmla="*/ 165 h 1848547"/>
              <a:gd name="connsiteX570" fmla="*/ 785473 w 3025238"/>
              <a:gd name="connsiteY570" fmla="*/ 4516 h 1848547"/>
            </a:gdLst>
            <a:ahLst/>
            <a:cxnLst/>
            <a:rect l="l" t="t" r="r" b="b"/>
            <a:pathLst>
              <a:path w="3025238" h="1848547">
                <a:moveTo>
                  <a:pt x="362416" y="1622175"/>
                </a:moveTo>
                <a:lnTo>
                  <a:pt x="548109" y="1801456"/>
                </a:lnTo>
                <a:lnTo>
                  <a:pt x="605809" y="1801456"/>
                </a:lnTo>
                <a:lnTo>
                  <a:pt x="420268" y="1622175"/>
                </a:lnTo>
                <a:close/>
                <a:moveTo>
                  <a:pt x="768121" y="1605428"/>
                </a:moveTo>
                <a:lnTo>
                  <a:pt x="798650" y="1605428"/>
                </a:lnTo>
                <a:lnTo>
                  <a:pt x="798650" y="1634507"/>
                </a:lnTo>
                <a:lnTo>
                  <a:pt x="768121" y="1634507"/>
                </a:lnTo>
                <a:close/>
                <a:moveTo>
                  <a:pt x="746015" y="1584852"/>
                </a:moveTo>
                <a:lnTo>
                  <a:pt x="746015" y="1654306"/>
                </a:lnTo>
                <a:lnTo>
                  <a:pt x="818903" y="1654306"/>
                </a:lnTo>
                <a:lnTo>
                  <a:pt x="818903" y="1584852"/>
                </a:lnTo>
                <a:close/>
                <a:moveTo>
                  <a:pt x="71550" y="1523413"/>
                </a:moveTo>
                <a:lnTo>
                  <a:pt x="158635" y="1607062"/>
                </a:lnTo>
                <a:lnTo>
                  <a:pt x="178479" y="1607062"/>
                </a:lnTo>
                <a:lnTo>
                  <a:pt x="178479" y="1615686"/>
                </a:lnTo>
                <a:lnTo>
                  <a:pt x="597414" y="1616450"/>
                </a:lnTo>
                <a:lnTo>
                  <a:pt x="597414" y="1575540"/>
                </a:lnTo>
                <a:lnTo>
                  <a:pt x="689993" y="1575540"/>
                </a:lnTo>
                <a:lnTo>
                  <a:pt x="689993" y="1663388"/>
                </a:lnTo>
                <a:lnTo>
                  <a:pt x="597414" y="1663388"/>
                </a:lnTo>
                <a:lnTo>
                  <a:pt x="597414" y="1622327"/>
                </a:lnTo>
                <a:lnTo>
                  <a:pt x="429046" y="1622327"/>
                </a:lnTo>
                <a:lnTo>
                  <a:pt x="614357" y="1801456"/>
                </a:lnTo>
                <a:lnTo>
                  <a:pt x="994063" y="1801456"/>
                </a:lnTo>
                <a:lnTo>
                  <a:pt x="994063" y="1760471"/>
                </a:lnTo>
                <a:lnTo>
                  <a:pt x="1086642" y="1760471"/>
                </a:lnTo>
                <a:lnTo>
                  <a:pt x="1086642" y="1848547"/>
                </a:lnTo>
                <a:lnTo>
                  <a:pt x="994368" y="1848547"/>
                </a:lnTo>
                <a:lnTo>
                  <a:pt x="994368" y="1807562"/>
                </a:lnTo>
                <a:lnTo>
                  <a:pt x="545133" y="1807562"/>
                </a:lnTo>
                <a:lnTo>
                  <a:pt x="353334" y="1622175"/>
                </a:lnTo>
                <a:lnTo>
                  <a:pt x="178784" y="1622175"/>
                </a:lnTo>
                <a:lnTo>
                  <a:pt x="178784" y="1630646"/>
                </a:lnTo>
                <a:lnTo>
                  <a:pt x="154360" y="1630646"/>
                </a:lnTo>
                <a:lnTo>
                  <a:pt x="154360" y="1611718"/>
                </a:lnTo>
                <a:lnTo>
                  <a:pt x="66972" y="1527763"/>
                </a:lnTo>
                <a:close/>
                <a:moveTo>
                  <a:pt x="0" y="1454882"/>
                </a:moveTo>
                <a:lnTo>
                  <a:pt x="24918" y="1478841"/>
                </a:lnTo>
                <a:lnTo>
                  <a:pt x="20339" y="1483191"/>
                </a:lnTo>
                <a:lnTo>
                  <a:pt x="0" y="1463775"/>
                </a:lnTo>
                <a:close/>
                <a:moveTo>
                  <a:pt x="1607774" y="1436023"/>
                </a:moveTo>
                <a:lnTo>
                  <a:pt x="1421012" y="1616526"/>
                </a:lnTo>
                <a:lnTo>
                  <a:pt x="1489473" y="1616526"/>
                </a:lnTo>
                <a:lnTo>
                  <a:pt x="1637768" y="1473269"/>
                </a:lnTo>
                <a:lnTo>
                  <a:pt x="1637768" y="1436023"/>
                </a:lnTo>
                <a:close/>
                <a:moveTo>
                  <a:pt x="1047843" y="1421720"/>
                </a:moveTo>
                <a:lnTo>
                  <a:pt x="1072267" y="1421720"/>
                </a:lnTo>
                <a:lnTo>
                  <a:pt x="1072267" y="1444998"/>
                </a:lnTo>
                <a:lnTo>
                  <a:pt x="1047843" y="1444998"/>
                </a:lnTo>
                <a:close/>
                <a:moveTo>
                  <a:pt x="1245825" y="1286476"/>
                </a:moveTo>
                <a:lnTo>
                  <a:pt x="1276354" y="1286476"/>
                </a:lnTo>
                <a:lnTo>
                  <a:pt x="1276354" y="1315555"/>
                </a:lnTo>
                <a:lnTo>
                  <a:pt x="1245825" y="1315555"/>
                </a:lnTo>
                <a:close/>
                <a:moveTo>
                  <a:pt x="621199" y="1284949"/>
                </a:moveTo>
                <a:lnTo>
                  <a:pt x="667528" y="1284949"/>
                </a:lnTo>
                <a:lnTo>
                  <a:pt x="667528" y="1328987"/>
                </a:lnTo>
                <a:lnTo>
                  <a:pt x="621199" y="1328987"/>
                </a:lnTo>
                <a:lnTo>
                  <a:pt x="621199" y="1310059"/>
                </a:lnTo>
                <a:lnTo>
                  <a:pt x="501449" y="1310059"/>
                </a:lnTo>
                <a:lnTo>
                  <a:pt x="297134" y="1507506"/>
                </a:lnTo>
                <a:lnTo>
                  <a:pt x="59999" y="1507506"/>
                </a:lnTo>
                <a:lnTo>
                  <a:pt x="59999" y="1516130"/>
                </a:lnTo>
                <a:lnTo>
                  <a:pt x="35576" y="1516130"/>
                </a:lnTo>
                <a:lnTo>
                  <a:pt x="35576" y="1492852"/>
                </a:lnTo>
                <a:lnTo>
                  <a:pt x="59999" y="1492852"/>
                </a:lnTo>
                <a:lnTo>
                  <a:pt x="59999" y="1501400"/>
                </a:lnTo>
                <a:lnTo>
                  <a:pt x="294386" y="1501400"/>
                </a:lnTo>
                <a:lnTo>
                  <a:pt x="498702" y="1303877"/>
                </a:lnTo>
                <a:lnTo>
                  <a:pt x="621199" y="1303877"/>
                </a:lnTo>
                <a:close/>
                <a:moveTo>
                  <a:pt x="1224024" y="1266129"/>
                </a:moveTo>
                <a:lnTo>
                  <a:pt x="1224024" y="1335582"/>
                </a:lnTo>
                <a:lnTo>
                  <a:pt x="1296988" y="1335582"/>
                </a:lnTo>
                <a:lnTo>
                  <a:pt x="1296988" y="1266129"/>
                </a:lnTo>
                <a:close/>
                <a:moveTo>
                  <a:pt x="107881" y="1237584"/>
                </a:moveTo>
                <a:lnTo>
                  <a:pt x="138410" y="1237584"/>
                </a:lnTo>
                <a:lnTo>
                  <a:pt x="138410" y="1266664"/>
                </a:lnTo>
                <a:lnTo>
                  <a:pt x="107881" y="1266664"/>
                </a:lnTo>
                <a:lnTo>
                  <a:pt x="107881" y="1255215"/>
                </a:lnTo>
                <a:lnTo>
                  <a:pt x="0" y="1255215"/>
                </a:lnTo>
                <a:lnTo>
                  <a:pt x="0" y="1249109"/>
                </a:lnTo>
                <a:lnTo>
                  <a:pt x="107881" y="1249109"/>
                </a:lnTo>
                <a:close/>
                <a:moveTo>
                  <a:pt x="972006" y="1207666"/>
                </a:moveTo>
                <a:lnTo>
                  <a:pt x="739985" y="1429765"/>
                </a:lnTo>
                <a:lnTo>
                  <a:pt x="808675" y="1429765"/>
                </a:lnTo>
                <a:lnTo>
                  <a:pt x="1040696" y="1207666"/>
                </a:lnTo>
                <a:close/>
                <a:moveTo>
                  <a:pt x="439121" y="1182861"/>
                </a:moveTo>
                <a:lnTo>
                  <a:pt x="218243" y="1396565"/>
                </a:lnTo>
                <a:lnTo>
                  <a:pt x="267319" y="1396565"/>
                </a:lnTo>
                <a:lnTo>
                  <a:pt x="488273" y="1182861"/>
                </a:lnTo>
                <a:close/>
                <a:moveTo>
                  <a:pt x="2573484" y="1169275"/>
                </a:moveTo>
                <a:lnTo>
                  <a:pt x="2665987" y="1169275"/>
                </a:lnTo>
                <a:lnTo>
                  <a:pt x="2665987" y="1257123"/>
                </a:lnTo>
                <a:lnTo>
                  <a:pt x="2573484" y="1257123"/>
                </a:lnTo>
                <a:lnTo>
                  <a:pt x="2573484" y="1216138"/>
                </a:lnTo>
                <a:lnTo>
                  <a:pt x="2380845" y="1216138"/>
                </a:lnTo>
                <a:lnTo>
                  <a:pt x="2380845" y="1234989"/>
                </a:lnTo>
                <a:lnTo>
                  <a:pt x="2334594" y="1234989"/>
                </a:lnTo>
                <a:lnTo>
                  <a:pt x="2334594" y="1216061"/>
                </a:lnTo>
                <a:lnTo>
                  <a:pt x="2194619" y="1216061"/>
                </a:lnTo>
                <a:lnTo>
                  <a:pt x="1967329" y="1435794"/>
                </a:lnTo>
                <a:lnTo>
                  <a:pt x="1730271" y="1435794"/>
                </a:lnTo>
                <a:lnTo>
                  <a:pt x="1730271" y="1476779"/>
                </a:lnTo>
                <a:lnTo>
                  <a:pt x="1642958" y="1476779"/>
                </a:lnTo>
                <a:lnTo>
                  <a:pt x="1493137" y="1621792"/>
                </a:lnTo>
                <a:lnTo>
                  <a:pt x="1492221" y="1622709"/>
                </a:lnTo>
                <a:lnTo>
                  <a:pt x="828747" y="1622709"/>
                </a:lnTo>
                <a:lnTo>
                  <a:pt x="828595" y="1663694"/>
                </a:lnTo>
                <a:lnTo>
                  <a:pt x="736017" y="1663694"/>
                </a:lnTo>
                <a:lnTo>
                  <a:pt x="736017" y="1575541"/>
                </a:lnTo>
                <a:lnTo>
                  <a:pt x="828595" y="1575541"/>
                </a:lnTo>
                <a:lnTo>
                  <a:pt x="828595" y="1616374"/>
                </a:lnTo>
                <a:lnTo>
                  <a:pt x="1411777" y="1616374"/>
                </a:lnTo>
                <a:lnTo>
                  <a:pt x="1598538" y="1435870"/>
                </a:lnTo>
                <a:lnTo>
                  <a:pt x="1086643" y="1435870"/>
                </a:lnTo>
                <a:lnTo>
                  <a:pt x="1086643" y="1429765"/>
                </a:lnTo>
                <a:lnTo>
                  <a:pt x="1637463" y="1429765"/>
                </a:lnTo>
                <a:lnTo>
                  <a:pt x="1637463" y="1388779"/>
                </a:lnTo>
                <a:lnTo>
                  <a:pt x="1729966" y="1388779"/>
                </a:lnTo>
                <a:lnTo>
                  <a:pt x="1729966" y="1429765"/>
                </a:lnTo>
                <a:lnTo>
                  <a:pt x="1964353" y="1429765"/>
                </a:lnTo>
                <a:lnTo>
                  <a:pt x="2191947" y="1210184"/>
                </a:lnTo>
                <a:lnTo>
                  <a:pt x="2334594" y="1210184"/>
                </a:lnTo>
                <a:lnTo>
                  <a:pt x="2334594" y="1191256"/>
                </a:lnTo>
                <a:lnTo>
                  <a:pt x="2380845" y="1191256"/>
                </a:lnTo>
                <a:lnTo>
                  <a:pt x="2380845" y="1210261"/>
                </a:lnTo>
                <a:lnTo>
                  <a:pt x="2573484" y="1210261"/>
                </a:lnTo>
                <a:close/>
                <a:moveTo>
                  <a:pt x="606955" y="1145234"/>
                </a:moveTo>
                <a:lnTo>
                  <a:pt x="606955" y="1214688"/>
                </a:lnTo>
                <a:lnTo>
                  <a:pt x="679918" y="1214688"/>
                </a:lnTo>
                <a:lnTo>
                  <a:pt x="679918" y="1145234"/>
                </a:lnTo>
                <a:close/>
                <a:moveTo>
                  <a:pt x="597262" y="1136228"/>
                </a:moveTo>
                <a:lnTo>
                  <a:pt x="689765" y="1136228"/>
                </a:lnTo>
                <a:lnTo>
                  <a:pt x="689765" y="1223847"/>
                </a:lnTo>
                <a:lnTo>
                  <a:pt x="597109" y="1223847"/>
                </a:lnTo>
                <a:lnTo>
                  <a:pt x="597109" y="1182861"/>
                </a:lnTo>
                <a:lnTo>
                  <a:pt x="497280" y="1182861"/>
                </a:lnTo>
                <a:lnTo>
                  <a:pt x="269990" y="1402518"/>
                </a:lnTo>
                <a:lnTo>
                  <a:pt x="0" y="1402518"/>
                </a:lnTo>
                <a:lnTo>
                  <a:pt x="0" y="1396870"/>
                </a:lnTo>
                <a:lnTo>
                  <a:pt x="208932" y="1396870"/>
                </a:lnTo>
                <a:lnTo>
                  <a:pt x="436526" y="1177213"/>
                </a:lnTo>
                <a:lnTo>
                  <a:pt x="597262" y="1177213"/>
                </a:lnTo>
                <a:close/>
                <a:moveTo>
                  <a:pt x="1411320" y="1096769"/>
                </a:moveTo>
                <a:lnTo>
                  <a:pt x="1505654" y="1188356"/>
                </a:lnTo>
                <a:lnTo>
                  <a:pt x="1543815" y="1188356"/>
                </a:lnTo>
                <a:lnTo>
                  <a:pt x="1449481" y="1096769"/>
                </a:lnTo>
                <a:close/>
                <a:moveTo>
                  <a:pt x="2964917" y="1066972"/>
                </a:moveTo>
                <a:lnTo>
                  <a:pt x="2995446" y="1066972"/>
                </a:lnTo>
                <a:lnTo>
                  <a:pt x="2995446" y="1096051"/>
                </a:lnTo>
                <a:lnTo>
                  <a:pt x="2964917" y="1096051"/>
                </a:lnTo>
                <a:close/>
                <a:moveTo>
                  <a:pt x="2605437" y="1066972"/>
                </a:moveTo>
                <a:lnTo>
                  <a:pt x="2635966" y="1066972"/>
                </a:lnTo>
                <a:lnTo>
                  <a:pt x="2635966" y="1096051"/>
                </a:lnTo>
                <a:lnTo>
                  <a:pt x="2605437" y="1096051"/>
                </a:lnTo>
                <a:close/>
                <a:moveTo>
                  <a:pt x="2942809" y="1046091"/>
                </a:moveTo>
                <a:lnTo>
                  <a:pt x="2942809" y="1115544"/>
                </a:lnTo>
                <a:lnTo>
                  <a:pt x="3015697" y="1115544"/>
                </a:lnTo>
                <a:lnTo>
                  <a:pt x="3015697" y="1046091"/>
                </a:lnTo>
                <a:close/>
                <a:moveTo>
                  <a:pt x="2932658" y="1037085"/>
                </a:moveTo>
                <a:lnTo>
                  <a:pt x="3025238" y="1037085"/>
                </a:lnTo>
                <a:lnTo>
                  <a:pt x="3025238" y="1125237"/>
                </a:lnTo>
                <a:lnTo>
                  <a:pt x="2932964" y="1125237"/>
                </a:lnTo>
                <a:lnTo>
                  <a:pt x="2932964" y="1084252"/>
                </a:lnTo>
                <a:lnTo>
                  <a:pt x="2648662" y="1084252"/>
                </a:lnTo>
                <a:lnTo>
                  <a:pt x="2648357" y="1078070"/>
                </a:lnTo>
                <a:lnTo>
                  <a:pt x="2932658" y="1078070"/>
                </a:lnTo>
                <a:close/>
                <a:moveTo>
                  <a:pt x="0" y="983659"/>
                </a:moveTo>
                <a:lnTo>
                  <a:pt x="11103" y="983659"/>
                </a:lnTo>
                <a:lnTo>
                  <a:pt x="11103" y="989765"/>
                </a:lnTo>
                <a:lnTo>
                  <a:pt x="0" y="989765"/>
                </a:lnTo>
                <a:close/>
                <a:moveTo>
                  <a:pt x="29928" y="972561"/>
                </a:moveTo>
                <a:lnTo>
                  <a:pt x="60458" y="972561"/>
                </a:lnTo>
                <a:lnTo>
                  <a:pt x="60458" y="1001640"/>
                </a:lnTo>
                <a:lnTo>
                  <a:pt x="29928" y="1001640"/>
                </a:lnTo>
                <a:close/>
                <a:moveTo>
                  <a:pt x="1006886" y="963204"/>
                </a:moveTo>
                <a:lnTo>
                  <a:pt x="1006886" y="1032658"/>
                </a:lnTo>
                <a:lnTo>
                  <a:pt x="1079849" y="1032658"/>
                </a:lnTo>
                <a:lnTo>
                  <a:pt x="1079849" y="963204"/>
                </a:lnTo>
                <a:close/>
                <a:moveTo>
                  <a:pt x="997346" y="953587"/>
                </a:moveTo>
                <a:lnTo>
                  <a:pt x="1089849" y="953587"/>
                </a:lnTo>
                <a:lnTo>
                  <a:pt x="1089849" y="1037542"/>
                </a:lnTo>
                <a:lnTo>
                  <a:pt x="1145869" y="1090968"/>
                </a:lnTo>
                <a:lnTo>
                  <a:pt x="1452609" y="1090968"/>
                </a:lnTo>
                <a:lnTo>
                  <a:pt x="1553279" y="1188280"/>
                </a:lnTo>
                <a:lnTo>
                  <a:pt x="1826209" y="1188280"/>
                </a:lnTo>
                <a:lnTo>
                  <a:pt x="1826209" y="1176831"/>
                </a:lnTo>
                <a:lnTo>
                  <a:pt x="1856738" y="1176831"/>
                </a:lnTo>
                <a:lnTo>
                  <a:pt x="1856738" y="1205910"/>
                </a:lnTo>
                <a:lnTo>
                  <a:pt x="1826209" y="1205910"/>
                </a:lnTo>
                <a:lnTo>
                  <a:pt x="1826209" y="1194462"/>
                </a:lnTo>
                <a:lnTo>
                  <a:pt x="1504509" y="1194462"/>
                </a:lnTo>
                <a:lnTo>
                  <a:pt x="1503134" y="1194462"/>
                </a:lnTo>
                <a:lnTo>
                  <a:pt x="1402465" y="1097150"/>
                </a:lnTo>
                <a:lnTo>
                  <a:pt x="1142969" y="1097150"/>
                </a:lnTo>
                <a:lnTo>
                  <a:pt x="1085268" y="1041740"/>
                </a:lnTo>
                <a:lnTo>
                  <a:pt x="997346" y="1041740"/>
                </a:lnTo>
                <a:close/>
                <a:moveTo>
                  <a:pt x="1410938" y="864977"/>
                </a:moveTo>
                <a:lnTo>
                  <a:pt x="1632273" y="1078680"/>
                </a:lnTo>
                <a:lnTo>
                  <a:pt x="1722334" y="1078680"/>
                </a:lnTo>
                <a:lnTo>
                  <a:pt x="1500998" y="864977"/>
                </a:lnTo>
                <a:close/>
                <a:moveTo>
                  <a:pt x="797685" y="850628"/>
                </a:moveTo>
                <a:lnTo>
                  <a:pt x="822108" y="850628"/>
                </a:lnTo>
                <a:lnTo>
                  <a:pt x="822108" y="873525"/>
                </a:lnTo>
                <a:lnTo>
                  <a:pt x="797685" y="873525"/>
                </a:lnTo>
                <a:lnTo>
                  <a:pt x="797685" y="864977"/>
                </a:lnTo>
                <a:lnTo>
                  <a:pt x="680758" y="864977"/>
                </a:lnTo>
                <a:lnTo>
                  <a:pt x="546201" y="994725"/>
                </a:lnTo>
                <a:lnTo>
                  <a:pt x="863322" y="994725"/>
                </a:lnTo>
                <a:lnTo>
                  <a:pt x="863322" y="953816"/>
                </a:lnTo>
                <a:lnTo>
                  <a:pt x="955825" y="953816"/>
                </a:lnTo>
                <a:lnTo>
                  <a:pt x="955825" y="1041588"/>
                </a:lnTo>
                <a:lnTo>
                  <a:pt x="912779" y="1041588"/>
                </a:lnTo>
                <a:lnTo>
                  <a:pt x="912779" y="1178969"/>
                </a:lnTo>
                <a:lnTo>
                  <a:pt x="689765" y="1392672"/>
                </a:lnTo>
                <a:lnTo>
                  <a:pt x="689765" y="1429765"/>
                </a:lnTo>
                <a:lnTo>
                  <a:pt x="730903" y="1429765"/>
                </a:lnTo>
                <a:lnTo>
                  <a:pt x="969258" y="1201559"/>
                </a:lnTo>
                <a:lnTo>
                  <a:pt x="1161210" y="1201559"/>
                </a:lnTo>
                <a:lnTo>
                  <a:pt x="1219215" y="1256818"/>
                </a:lnTo>
                <a:lnTo>
                  <a:pt x="1307063" y="1256818"/>
                </a:lnTo>
                <a:lnTo>
                  <a:pt x="1307063" y="1344971"/>
                </a:lnTo>
                <a:lnTo>
                  <a:pt x="1214559" y="1344971"/>
                </a:lnTo>
                <a:lnTo>
                  <a:pt x="1214559" y="1303833"/>
                </a:lnTo>
                <a:lnTo>
                  <a:pt x="1071378" y="1303833"/>
                </a:lnTo>
                <a:lnTo>
                  <a:pt x="1071378" y="1312381"/>
                </a:lnTo>
                <a:lnTo>
                  <a:pt x="1046955" y="1312381"/>
                </a:lnTo>
                <a:lnTo>
                  <a:pt x="1046955" y="1289102"/>
                </a:lnTo>
                <a:lnTo>
                  <a:pt x="1071378" y="1289102"/>
                </a:lnTo>
                <a:lnTo>
                  <a:pt x="1071378" y="1297650"/>
                </a:lnTo>
                <a:lnTo>
                  <a:pt x="1214865" y="1297650"/>
                </a:lnTo>
                <a:lnTo>
                  <a:pt x="1214865" y="1261092"/>
                </a:lnTo>
                <a:lnTo>
                  <a:pt x="1158844" y="1207666"/>
                </a:lnTo>
                <a:lnTo>
                  <a:pt x="1049931" y="1207666"/>
                </a:lnTo>
                <a:lnTo>
                  <a:pt x="817835" y="1429765"/>
                </a:lnTo>
                <a:lnTo>
                  <a:pt x="1031538" y="1429765"/>
                </a:lnTo>
                <a:lnTo>
                  <a:pt x="1031538" y="1436023"/>
                </a:lnTo>
                <a:lnTo>
                  <a:pt x="689765" y="1436023"/>
                </a:lnTo>
                <a:lnTo>
                  <a:pt x="689765" y="1477085"/>
                </a:lnTo>
                <a:lnTo>
                  <a:pt x="597491" y="1477085"/>
                </a:lnTo>
                <a:lnTo>
                  <a:pt x="597491" y="1389314"/>
                </a:lnTo>
                <a:lnTo>
                  <a:pt x="684880" y="1389314"/>
                </a:lnTo>
                <a:lnTo>
                  <a:pt x="906216" y="1177137"/>
                </a:lnTo>
                <a:lnTo>
                  <a:pt x="906216" y="1042351"/>
                </a:lnTo>
                <a:lnTo>
                  <a:pt x="863246" y="1042351"/>
                </a:lnTo>
                <a:lnTo>
                  <a:pt x="863246" y="1001366"/>
                </a:lnTo>
                <a:lnTo>
                  <a:pt x="416682" y="1001366"/>
                </a:lnTo>
                <a:lnTo>
                  <a:pt x="306091" y="1108217"/>
                </a:lnTo>
                <a:lnTo>
                  <a:pt x="306091" y="1148210"/>
                </a:lnTo>
                <a:lnTo>
                  <a:pt x="259839" y="1148210"/>
                </a:lnTo>
                <a:lnTo>
                  <a:pt x="259839" y="1129282"/>
                </a:lnTo>
                <a:lnTo>
                  <a:pt x="0" y="1129282"/>
                </a:lnTo>
                <a:lnTo>
                  <a:pt x="0" y="1122642"/>
                </a:lnTo>
                <a:lnTo>
                  <a:pt x="259915" y="1122642"/>
                </a:lnTo>
                <a:lnTo>
                  <a:pt x="259915" y="1103714"/>
                </a:lnTo>
                <a:lnTo>
                  <a:pt x="301282" y="1103714"/>
                </a:lnTo>
                <a:lnTo>
                  <a:pt x="414087" y="994725"/>
                </a:lnTo>
                <a:lnTo>
                  <a:pt x="537119" y="994725"/>
                </a:lnTo>
                <a:lnTo>
                  <a:pt x="678011" y="859176"/>
                </a:lnTo>
                <a:lnTo>
                  <a:pt x="797685" y="859176"/>
                </a:lnTo>
                <a:close/>
                <a:moveTo>
                  <a:pt x="409355" y="820634"/>
                </a:moveTo>
                <a:lnTo>
                  <a:pt x="239460" y="983659"/>
                </a:lnTo>
                <a:lnTo>
                  <a:pt x="284033" y="983659"/>
                </a:lnTo>
                <a:lnTo>
                  <a:pt x="454003" y="820634"/>
                </a:lnTo>
                <a:close/>
                <a:moveTo>
                  <a:pt x="863017" y="817657"/>
                </a:moveTo>
                <a:lnTo>
                  <a:pt x="955520" y="817657"/>
                </a:lnTo>
                <a:lnTo>
                  <a:pt x="955520" y="858490"/>
                </a:lnTo>
                <a:lnTo>
                  <a:pt x="1503899" y="858490"/>
                </a:lnTo>
                <a:lnTo>
                  <a:pt x="1731187" y="1078146"/>
                </a:lnTo>
                <a:lnTo>
                  <a:pt x="2101734" y="1078146"/>
                </a:lnTo>
                <a:lnTo>
                  <a:pt x="2101734" y="1059371"/>
                </a:lnTo>
                <a:lnTo>
                  <a:pt x="2148214" y="1059371"/>
                </a:lnTo>
                <a:lnTo>
                  <a:pt x="2148214" y="1078070"/>
                </a:lnTo>
                <a:lnTo>
                  <a:pt x="2592641" y="1078070"/>
                </a:lnTo>
                <a:lnTo>
                  <a:pt x="2592641" y="1084252"/>
                </a:lnTo>
                <a:lnTo>
                  <a:pt x="2148214" y="1084252"/>
                </a:lnTo>
                <a:lnTo>
                  <a:pt x="2148214" y="1103409"/>
                </a:lnTo>
                <a:lnTo>
                  <a:pt x="2107152" y="1103409"/>
                </a:lnTo>
                <a:lnTo>
                  <a:pt x="1899632" y="1303909"/>
                </a:lnTo>
                <a:lnTo>
                  <a:pt x="1450396" y="1303909"/>
                </a:lnTo>
                <a:lnTo>
                  <a:pt x="1450396" y="1344894"/>
                </a:lnTo>
                <a:lnTo>
                  <a:pt x="1357664" y="1345504"/>
                </a:lnTo>
                <a:lnTo>
                  <a:pt x="1357664" y="1257428"/>
                </a:lnTo>
                <a:lnTo>
                  <a:pt x="1450167" y="1257428"/>
                </a:lnTo>
                <a:lnTo>
                  <a:pt x="1450167" y="1298413"/>
                </a:lnTo>
                <a:lnTo>
                  <a:pt x="1896731" y="1298413"/>
                </a:lnTo>
                <a:lnTo>
                  <a:pt x="2101734" y="1099974"/>
                </a:lnTo>
                <a:lnTo>
                  <a:pt x="2101734" y="1084710"/>
                </a:lnTo>
                <a:lnTo>
                  <a:pt x="1629373" y="1084710"/>
                </a:lnTo>
                <a:lnTo>
                  <a:pt x="1402083" y="864977"/>
                </a:lnTo>
                <a:lnTo>
                  <a:pt x="955520" y="864977"/>
                </a:lnTo>
                <a:lnTo>
                  <a:pt x="955520" y="905734"/>
                </a:lnTo>
                <a:lnTo>
                  <a:pt x="863017" y="905734"/>
                </a:lnTo>
                <a:close/>
                <a:moveTo>
                  <a:pt x="1829186" y="659364"/>
                </a:moveTo>
                <a:lnTo>
                  <a:pt x="1829186" y="728817"/>
                </a:lnTo>
                <a:lnTo>
                  <a:pt x="1902150" y="728817"/>
                </a:lnTo>
                <a:lnTo>
                  <a:pt x="1902150" y="659364"/>
                </a:lnTo>
                <a:close/>
                <a:moveTo>
                  <a:pt x="7821" y="655319"/>
                </a:moveTo>
                <a:lnTo>
                  <a:pt x="7821" y="724849"/>
                </a:lnTo>
                <a:lnTo>
                  <a:pt x="80709" y="724849"/>
                </a:lnTo>
                <a:lnTo>
                  <a:pt x="80709" y="655319"/>
                </a:lnTo>
                <a:close/>
                <a:moveTo>
                  <a:pt x="1577321" y="600977"/>
                </a:moveTo>
                <a:lnTo>
                  <a:pt x="1450549" y="724468"/>
                </a:lnTo>
                <a:lnTo>
                  <a:pt x="1501761" y="724468"/>
                </a:lnTo>
                <a:lnTo>
                  <a:pt x="1628610" y="600977"/>
                </a:lnTo>
                <a:close/>
                <a:moveTo>
                  <a:pt x="1123709" y="583849"/>
                </a:moveTo>
                <a:lnTo>
                  <a:pt x="1154238" y="583849"/>
                </a:lnTo>
                <a:lnTo>
                  <a:pt x="1154238" y="612928"/>
                </a:lnTo>
                <a:lnTo>
                  <a:pt x="1123709" y="612928"/>
                </a:lnTo>
                <a:close/>
                <a:moveTo>
                  <a:pt x="1021283" y="583697"/>
                </a:moveTo>
                <a:lnTo>
                  <a:pt x="1051812" y="583697"/>
                </a:lnTo>
                <a:lnTo>
                  <a:pt x="1051812" y="612776"/>
                </a:lnTo>
                <a:lnTo>
                  <a:pt x="1021283" y="612776"/>
                </a:lnTo>
                <a:close/>
                <a:moveTo>
                  <a:pt x="1101907" y="563350"/>
                </a:moveTo>
                <a:lnTo>
                  <a:pt x="1101907" y="632804"/>
                </a:lnTo>
                <a:lnTo>
                  <a:pt x="1174719" y="632804"/>
                </a:lnTo>
                <a:lnTo>
                  <a:pt x="1174719" y="563350"/>
                </a:lnTo>
                <a:close/>
                <a:moveTo>
                  <a:pt x="1321716" y="473519"/>
                </a:moveTo>
                <a:lnTo>
                  <a:pt x="1446045" y="594795"/>
                </a:lnTo>
                <a:lnTo>
                  <a:pt x="1497335" y="594795"/>
                </a:lnTo>
                <a:lnTo>
                  <a:pt x="1373005" y="473519"/>
                </a:lnTo>
                <a:close/>
                <a:moveTo>
                  <a:pt x="463467" y="473289"/>
                </a:moveTo>
                <a:lnTo>
                  <a:pt x="242514" y="686992"/>
                </a:lnTo>
                <a:lnTo>
                  <a:pt x="293421" y="686992"/>
                </a:lnTo>
                <a:lnTo>
                  <a:pt x="514756" y="473289"/>
                </a:lnTo>
                <a:close/>
                <a:moveTo>
                  <a:pt x="1067715" y="467412"/>
                </a:moveTo>
                <a:lnTo>
                  <a:pt x="1374302" y="467412"/>
                </a:lnTo>
                <a:lnTo>
                  <a:pt x="1375676" y="467412"/>
                </a:lnTo>
                <a:lnTo>
                  <a:pt x="1506340" y="594795"/>
                </a:lnTo>
                <a:lnTo>
                  <a:pt x="1765838" y="594795"/>
                </a:lnTo>
                <a:lnTo>
                  <a:pt x="1823843" y="649977"/>
                </a:lnTo>
                <a:lnTo>
                  <a:pt x="1911766" y="649977"/>
                </a:lnTo>
                <a:lnTo>
                  <a:pt x="1912225" y="738282"/>
                </a:lnTo>
                <a:lnTo>
                  <a:pt x="1819722" y="738282"/>
                </a:lnTo>
                <a:lnTo>
                  <a:pt x="1819722" y="654327"/>
                </a:lnTo>
                <a:lnTo>
                  <a:pt x="1763624" y="600901"/>
                </a:lnTo>
                <a:lnTo>
                  <a:pt x="1637997" y="600901"/>
                </a:lnTo>
                <a:lnTo>
                  <a:pt x="1504738" y="730650"/>
                </a:lnTo>
                <a:lnTo>
                  <a:pt x="1161286" y="730650"/>
                </a:lnTo>
                <a:lnTo>
                  <a:pt x="1161286" y="749578"/>
                </a:lnTo>
                <a:lnTo>
                  <a:pt x="1115034" y="749578"/>
                </a:lnTo>
                <a:lnTo>
                  <a:pt x="1115034" y="705539"/>
                </a:lnTo>
                <a:lnTo>
                  <a:pt x="1161286" y="705539"/>
                </a:lnTo>
                <a:lnTo>
                  <a:pt x="1161286" y="724468"/>
                </a:lnTo>
                <a:lnTo>
                  <a:pt x="1441314" y="724468"/>
                </a:lnTo>
                <a:lnTo>
                  <a:pt x="1568238" y="600977"/>
                </a:lnTo>
                <a:lnTo>
                  <a:pt x="1184412" y="600977"/>
                </a:lnTo>
                <a:lnTo>
                  <a:pt x="1184412" y="642116"/>
                </a:lnTo>
                <a:lnTo>
                  <a:pt x="1096870" y="642116"/>
                </a:lnTo>
                <a:lnTo>
                  <a:pt x="1005282" y="730650"/>
                </a:lnTo>
                <a:lnTo>
                  <a:pt x="643971" y="730650"/>
                </a:lnTo>
                <a:lnTo>
                  <a:pt x="643971" y="739121"/>
                </a:lnTo>
                <a:lnTo>
                  <a:pt x="623669" y="739121"/>
                </a:lnTo>
                <a:lnTo>
                  <a:pt x="539714" y="820558"/>
                </a:lnTo>
                <a:lnTo>
                  <a:pt x="462857" y="820558"/>
                </a:lnTo>
                <a:lnTo>
                  <a:pt x="286552" y="989688"/>
                </a:lnTo>
                <a:lnTo>
                  <a:pt x="79183" y="989688"/>
                </a:lnTo>
                <a:lnTo>
                  <a:pt x="79183" y="983583"/>
                </a:lnTo>
                <a:lnTo>
                  <a:pt x="229767" y="983583"/>
                </a:lnTo>
                <a:lnTo>
                  <a:pt x="399738" y="820558"/>
                </a:lnTo>
                <a:lnTo>
                  <a:pt x="90631" y="820558"/>
                </a:lnTo>
                <a:lnTo>
                  <a:pt x="90631" y="861543"/>
                </a:lnTo>
                <a:lnTo>
                  <a:pt x="0" y="861543"/>
                </a:lnTo>
                <a:lnTo>
                  <a:pt x="0" y="773390"/>
                </a:lnTo>
                <a:lnTo>
                  <a:pt x="90631" y="773390"/>
                </a:lnTo>
                <a:lnTo>
                  <a:pt x="90631" y="814452"/>
                </a:lnTo>
                <a:lnTo>
                  <a:pt x="537119" y="814452"/>
                </a:lnTo>
                <a:lnTo>
                  <a:pt x="619853" y="735229"/>
                </a:lnTo>
                <a:lnTo>
                  <a:pt x="619853" y="715919"/>
                </a:lnTo>
                <a:lnTo>
                  <a:pt x="639392" y="715919"/>
                </a:lnTo>
                <a:lnTo>
                  <a:pt x="764712" y="594795"/>
                </a:lnTo>
                <a:lnTo>
                  <a:pt x="933538" y="594795"/>
                </a:lnTo>
                <a:lnTo>
                  <a:pt x="933538" y="575867"/>
                </a:lnTo>
                <a:lnTo>
                  <a:pt x="979790" y="575867"/>
                </a:lnTo>
                <a:lnTo>
                  <a:pt x="979790" y="619905"/>
                </a:lnTo>
                <a:lnTo>
                  <a:pt x="933081" y="619905"/>
                </a:lnTo>
                <a:lnTo>
                  <a:pt x="933081" y="600977"/>
                </a:lnTo>
                <a:lnTo>
                  <a:pt x="767003" y="600977"/>
                </a:lnTo>
                <a:lnTo>
                  <a:pt x="643818" y="719965"/>
                </a:lnTo>
                <a:lnTo>
                  <a:pt x="643818" y="724239"/>
                </a:lnTo>
                <a:lnTo>
                  <a:pt x="1002535" y="724239"/>
                </a:lnTo>
                <a:lnTo>
                  <a:pt x="1091833" y="637994"/>
                </a:lnTo>
                <a:lnTo>
                  <a:pt x="1091833" y="554039"/>
                </a:lnTo>
                <a:lnTo>
                  <a:pt x="1184336" y="554039"/>
                </a:lnTo>
                <a:lnTo>
                  <a:pt x="1184336" y="594872"/>
                </a:lnTo>
                <a:lnTo>
                  <a:pt x="1436963" y="594872"/>
                </a:lnTo>
                <a:lnTo>
                  <a:pt x="1312557" y="473594"/>
                </a:lnTo>
                <a:lnTo>
                  <a:pt x="1067715" y="473594"/>
                </a:lnTo>
                <a:close/>
                <a:moveTo>
                  <a:pt x="1021283" y="456161"/>
                </a:moveTo>
                <a:lnTo>
                  <a:pt x="1051812" y="456161"/>
                </a:lnTo>
                <a:lnTo>
                  <a:pt x="1051812" y="485240"/>
                </a:lnTo>
                <a:lnTo>
                  <a:pt x="1021283" y="485240"/>
                </a:lnTo>
                <a:close/>
                <a:moveTo>
                  <a:pt x="800177" y="448758"/>
                </a:moveTo>
                <a:lnTo>
                  <a:pt x="846505" y="448758"/>
                </a:lnTo>
                <a:lnTo>
                  <a:pt x="846505" y="467686"/>
                </a:lnTo>
                <a:lnTo>
                  <a:pt x="1008690" y="467686"/>
                </a:lnTo>
                <a:lnTo>
                  <a:pt x="1008690" y="473868"/>
                </a:lnTo>
                <a:lnTo>
                  <a:pt x="846505" y="473792"/>
                </a:lnTo>
                <a:lnTo>
                  <a:pt x="846505" y="492796"/>
                </a:lnTo>
                <a:lnTo>
                  <a:pt x="800177" y="492796"/>
                </a:lnTo>
                <a:close/>
                <a:moveTo>
                  <a:pt x="711059" y="448484"/>
                </a:moveTo>
                <a:lnTo>
                  <a:pt x="757310" y="448484"/>
                </a:lnTo>
                <a:lnTo>
                  <a:pt x="757310" y="492523"/>
                </a:lnTo>
                <a:lnTo>
                  <a:pt x="715944" y="492523"/>
                </a:lnTo>
                <a:lnTo>
                  <a:pt x="521854" y="680124"/>
                </a:lnTo>
                <a:lnTo>
                  <a:pt x="521854" y="704699"/>
                </a:lnTo>
                <a:lnTo>
                  <a:pt x="491325" y="704699"/>
                </a:lnTo>
                <a:lnTo>
                  <a:pt x="491325" y="675544"/>
                </a:lnTo>
                <a:lnTo>
                  <a:pt x="517656" y="675544"/>
                </a:lnTo>
                <a:lnTo>
                  <a:pt x="711286" y="488401"/>
                </a:lnTo>
                <a:lnTo>
                  <a:pt x="711286" y="473518"/>
                </a:lnTo>
                <a:lnTo>
                  <a:pt x="523915" y="473518"/>
                </a:lnTo>
                <a:lnTo>
                  <a:pt x="296626" y="693175"/>
                </a:lnTo>
                <a:lnTo>
                  <a:pt x="90555" y="693175"/>
                </a:lnTo>
                <a:lnTo>
                  <a:pt x="90555" y="734160"/>
                </a:lnTo>
                <a:lnTo>
                  <a:pt x="0" y="734235"/>
                </a:lnTo>
                <a:lnTo>
                  <a:pt x="0" y="646084"/>
                </a:lnTo>
                <a:lnTo>
                  <a:pt x="90631" y="646084"/>
                </a:lnTo>
                <a:lnTo>
                  <a:pt x="90631" y="687069"/>
                </a:lnTo>
                <a:lnTo>
                  <a:pt x="233507" y="687069"/>
                </a:lnTo>
                <a:lnTo>
                  <a:pt x="460796" y="467412"/>
                </a:lnTo>
                <a:lnTo>
                  <a:pt x="711059" y="467412"/>
                </a:lnTo>
                <a:close/>
                <a:moveTo>
                  <a:pt x="248239" y="252259"/>
                </a:moveTo>
                <a:lnTo>
                  <a:pt x="278767" y="252259"/>
                </a:lnTo>
                <a:lnTo>
                  <a:pt x="278767" y="281338"/>
                </a:lnTo>
                <a:lnTo>
                  <a:pt x="252817" y="281338"/>
                </a:lnTo>
                <a:lnTo>
                  <a:pt x="147874" y="382771"/>
                </a:lnTo>
                <a:lnTo>
                  <a:pt x="0" y="382771"/>
                </a:lnTo>
                <a:lnTo>
                  <a:pt x="0" y="376512"/>
                </a:lnTo>
                <a:lnTo>
                  <a:pt x="145202" y="376512"/>
                </a:lnTo>
                <a:lnTo>
                  <a:pt x="248239" y="277292"/>
                </a:lnTo>
                <a:close/>
                <a:moveTo>
                  <a:pt x="657633" y="218754"/>
                </a:moveTo>
                <a:lnTo>
                  <a:pt x="764485" y="322399"/>
                </a:lnTo>
                <a:lnTo>
                  <a:pt x="811423" y="322399"/>
                </a:lnTo>
                <a:lnTo>
                  <a:pt x="704571" y="218754"/>
                </a:lnTo>
                <a:close/>
                <a:moveTo>
                  <a:pt x="1127552" y="144033"/>
                </a:moveTo>
                <a:lnTo>
                  <a:pt x="1312481" y="322781"/>
                </a:lnTo>
                <a:lnTo>
                  <a:pt x="1370258" y="322781"/>
                </a:lnTo>
                <a:lnTo>
                  <a:pt x="1185404" y="144033"/>
                </a:lnTo>
                <a:close/>
                <a:moveTo>
                  <a:pt x="1533256" y="126982"/>
                </a:moveTo>
                <a:lnTo>
                  <a:pt x="1563785" y="126982"/>
                </a:lnTo>
                <a:lnTo>
                  <a:pt x="1563785" y="156061"/>
                </a:lnTo>
                <a:lnTo>
                  <a:pt x="1533256" y="156061"/>
                </a:lnTo>
                <a:close/>
                <a:moveTo>
                  <a:pt x="1511149" y="106406"/>
                </a:moveTo>
                <a:lnTo>
                  <a:pt x="1511149" y="175860"/>
                </a:lnTo>
                <a:lnTo>
                  <a:pt x="1584113" y="175860"/>
                </a:lnTo>
                <a:lnTo>
                  <a:pt x="1584113" y="106406"/>
                </a:lnTo>
                <a:close/>
                <a:moveTo>
                  <a:pt x="249509" y="91644"/>
                </a:moveTo>
                <a:lnTo>
                  <a:pt x="280037" y="91644"/>
                </a:lnTo>
                <a:lnTo>
                  <a:pt x="280037" y="120723"/>
                </a:lnTo>
                <a:lnTo>
                  <a:pt x="249509" y="120723"/>
                </a:lnTo>
                <a:close/>
                <a:moveTo>
                  <a:pt x="227325" y="71221"/>
                </a:moveTo>
                <a:lnTo>
                  <a:pt x="227325" y="140904"/>
                </a:lnTo>
                <a:lnTo>
                  <a:pt x="300290" y="140904"/>
                </a:lnTo>
                <a:lnTo>
                  <a:pt x="300519" y="71221"/>
                </a:lnTo>
                <a:close/>
                <a:moveTo>
                  <a:pt x="836686" y="44662"/>
                </a:moveTo>
                <a:lnTo>
                  <a:pt x="924075" y="128617"/>
                </a:lnTo>
                <a:lnTo>
                  <a:pt x="943920" y="128617"/>
                </a:lnTo>
                <a:lnTo>
                  <a:pt x="943920" y="137241"/>
                </a:lnTo>
                <a:lnTo>
                  <a:pt x="1362854" y="138004"/>
                </a:lnTo>
                <a:lnTo>
                  <a:pt x="1362854" y="97095"/>
                </a:lnTo>
                <a:lnTo>
                  <a:pt x="1455433" y="97095"/>
                </a:lnTo>
                <a:lnTo>
                  <a:pt x="1455433" y="185019"/>
                </a:lnTo>
                <a:lnTo>
                  <a:pt x="1362854" y="185019"/>
                </a:lnTo>
                <a:lnTo>
                  <a:pt x="1362854" y="143957"/>
                </a:lnTo>
                <a:lnTo>
                  <a:pt x="1194487" y="143957"/>
                </a:lnTo>
                <a:lnTo>
                  <a:pt x="1379263" y="322628"/>
                </a:lnTo>
                <a:lnTo>
                  <a:pt x="1403763" y="322628"/>
                </a:lnTo>
                <a:lnTo>
                  <a:pt x="1403763" y="281643"/>
                </a:lnTo>
                <a:lnTo>
                  <a:pt x="1496343" y="281643"/>
                </a:lnTo>
                <a:lnTo>
                  <a:pt x="1496343" y="323086"/>
                </a:lnTo>
                <a:lnTo>
                  <a:pt x="1759579" y="323086"/>
                </a:lnTo>
                <a:lnTo>
                  <a:pt x="1759579" y="281948"/>
                </a:lnTo>
                <a:lnTo>
                  <a:pt x="1852464" y="281948"/>
                </a:lnTo>
                <a:lnTo>
                  <a:pt x="1852464" y="370101"/>
                </a:lnTo>
                <a:lnTo>
                  <a:pt x="1759961" y="370101"/>
                </a:lnTo>
                <a:lnTo>
                  <a:pt x="1759961" y="329116"/>
                </a:lnTo>
                <a:lnTo>
                  <a:pt x="1496724" y="329116"/>
                </a:lnTo>
                <a:lnTo>
                  <a:pt x="1496724" y="369567"/>
                </a:lnTo>
                <a:lnTo>
                  <a:pt x="1404144" y="369567"/>
                </a:lnTo>
                <a:lnTo>
                  <a:pt x="1404144" y="329116"/>
                </a:lnTo>
                <a:lnTo>
                  <a:pt x="1310649" y="329116"/>
                </a:lnTo>
                <a:lnTo>
                  <a:pt x="1310191" y="328581"/>
                </a:lnTo>
                <a:lnTo>
                  <a:pt x="979791" y="328581"/>
                </a:lnTo>
                <a:lnTo>
                  <a:pt x="979791" y="347509"/>
                </a:lnTo>
                <a:lnTo>
                  <a:pt x="933157" y="347509"/>
                </a:lnTo>
                <a:lnTo>
                  <a:pt x="933157" y="328581"/>
                </a:lnTo>
                <a:lnTo>
                  <a:pt x="463467" y="328581"/>
                </a:lnTo>
                <a:lnTo>
                  <a:pt x="363715" y="424901"/>
                </a:lnTo>
                <a:lnTo>
                  <a:pt x="363715" y="447798"/>
                </a:lnTo>
                <a:lnTo>
                  <a:pt x="339749" y="447798"/>
                </a:lnTo>
                <a:lnTo>
                  <a:pt x="236178" y="547933"/>
                </a:lnTo>
                <a:lnTo>
                  <a:pt x="19804" y="547933"/>
                </a:lnTo>
                <a:lnTo>
                  <a:pt x="19804" y="541751"/>
                </a:lnTo>
                <a:lnTo>
                  <a:pt x="233507" y="541751"/>
                </a:lnTo>
                <a:lnTo>
                  <a:pt x="333261" y="445355"/>
                </a:lnTo>
                <a:lnTo>
                  <a:pt x="333261" y="418719"/>
                </a:lnTo>
                <a:lnTo>
                  <a:pt x="360814" y="418719"/>
                </a:lnTo>
                <a:lnTo>
                  <a:pt x="460797" y="322094"/>
                </a:lnTo>
                <a:lnTo>
                  <a:pt x="755249" y="322094"/>
                </a:lnTo>
                <a:lnTo>
                  <a:pt x="648398" y="218447"/>
                </a:lnTo>
                <a:lnTo>
                  <a:pt x="407371" y="218447"/>
                </a:lnTo>
                <a:lnTo>
                  <a:pt x="407371" y="237452"/>
                </a:lnTo>
                <a:lnTo>
                  <a:pt x="361119" y="237452"/>
                </a:lnTo>
                <a:lnTo>
                  <a:pt x="361119" y="193338"/>
                </a:lnTo>
                <a:lnTo>
                  <a:pt x="407371" y="193338"/>
                </a:lnTo>
                <a:lnTo>
                  <a:pt x="407371" y="212572"/>
                </a:lnTo>
                <a:lnTo>
                  <a:pt x="706861" y="212572"/>
                </a:lnTo>
                <a:lnTo>
                  <a:pt x="820429" y="322323"/>
                </a:lnTo>
                <a:lnTo>
                  <a:pt x="933081" y="322323"/>
                </a:lnTo>
                <a:lnTo>
                  <a:pt x="933081" y="307821"/>
                </a:lnTo>
                <a:lnTo>
                  <a:pt x="727010" y="108849"/>
                </a:lnTo>
                <a:lnTo>
                  <a:pt x="309830" y="108849"/>
                </a:lnTo>
                <a:lnTo>
                  <a:pt x="309830" y="149834"/>
                </a:lnTo>
                <a:lnTo>
                  <a:pt x="221907" y="149834"/>
                </a:lnTo>
                <a:lnTo>
                  <a:pt x="111467" y="256686"/>
                </a:lnTo>
                <a:lnTo>
                  <a:pt x="0" y="256686"/>
                </a:lnTo>
                <a:lnTo>
                  <a:pt x="0" y="250580"/>
                </a:lnTo>
                <a:lnTo>
                  <a:pt x="108949" y="250580"/>
                </a:lnTo>
                <a:lnTo>
                  <a:pt x="217480" y="145560"/>
                </a:lnTo>
                <a:lnTo>
                  <a:pt x="217480" y="108925"/>
                </a:lnTo>
                <a:lnTo>
                  <a:pt x="20416" y="108925"/>
                </a:lnTo>
                <a:lnTo>
                  <a:pt x="20416" y="127929"/>
                </a:lnTo>
                <a:lnTo>
                  <a:pt x="0" y="127929"/>
                </a:lnTo>
                <a:lnTo>
                  <a:pt x="0" y="83433"/>
                </a:lnTo>
                <a:lnTo>
                  <a:pt x="21025" y="83433"/>
                </a:lnTo>
                <a:lnTo>
                  <a:pt x="21025" y="102362"/>
                </a:lnTo>
                <a:lnTo>
                  <a:pt x="218090" y="102362"/>
                </a:lnTo>
                <a:lnTo>
                  <a:pt x="218090" y="61452"/>
                </a:lnTo>
                <a:lnTo>
                  <a:pt x="310593" y="61452"/>
                </a:lnTo>
                <a:lnTo>
                  <a:pt x="310593" y="102438"/>
                </a:lnTo>
                <a:lnTo>
                  <a:pt x="730368" y="102438"/>
                </a:lnTo>
                <a:lnTo>
                  <a:pt x="937966" y="303090"/>
                </a:lnTo>
                <a:lnTo>
                  <a:pt x="979791" y="303090"/>
                </a:lnTo>
                <a:lnTo>
                  <a:pt x="979791" y="322094"/>
                </a:lnTo>
                <a:lnTo>
                  <a:pt x="1303399" y="322094"/>
                </a:lnTo>
                <a:lnTo>
                  <a:pt x="1118469" y="143270"/>
                </a:lnTo>
                <a:lnTo>
                  <a:pt x="943920" y="143270"/>
                </a:lnTo>
                <a:lnTo>
                  <a:pt x="943920" y="151818"/>
                </a:lnTo>
                <a:lnTo>
                  <a:pt x="919496" y="151818"/>
                </a:lnTo>
                <a:lnTo>
                  <a:pt x="919496" y="132891"/>
                </a:lnTo>
                <a:lnTo>
                  <a:pt x="832107" y="48936"/>
                </a:lnTo>
                <a:close/>
                <a:moveTo>
                  <a:pt x="2319674" y="0"/>
                </a:moveTo>
                <a:lnTo>
                  <a:pt x="2328614" y="0"/>
                </a:lnTo>
                <a:lnTo>
                  <a:pt x="2185688" y="138080"/>
                </a:lnTo>
                <a:lnTo>
                  <a:pt x="2254379" y="138080"/>
                </a:lnTo>
                <a:lnTo>
                  <a:pt x="2397611" y="0"/>
                </a:lnTo>
                <a:lnTo>
                  <a:pt x="2405977" y="0"/>
                </a:lnTo>
                <a:lnTo>
                  <a:pt x="2258271" y="142965"/>
                </a:lnTo>
                <a:lnTo>
                  <a:pt x="2257355" y="143881"/>
                </a:lnTo>
                <a:lnTo>
                  <a:pt x="1593883" y="143881"/>
                </a:lnTo>
                <a:lnTo>
                  <a:pt x="1593883" y="184866"/>
                </a:lnTo>
                <a:lnTo>
                  <a:pt x="1501380" y="184866"/>
                </a:lnTo>
                <a:lnTo>
                  <a:pt x="1501380" y="96790"/>
                </a:lnTo>
                <a:lnTo>
                  <a:pt x="1593883" y="96790"/>
                </a:lnTo>
                <a:lnTo>
                  <a:pt x="1593883" y="137775"/>
                </a:lnTo>
                <a:lnTo>
                  <a:pt x="2177064" y="137775"/>
                </a:lnTo>
                <a:close/>
                <a:moveTo>
                  <a:pt x="1083332" y="0"/>
                </a:moveTo>
                <a:lnTo>
                  <a:pt x="1092340" y="0"/>
                </a:lnTo>
                <a:lnTo>
                  <a:pt x="1062269" y="29060"/>
                </a:lnTo>
                <a:lnTo>
                  <a:pt x="825135" y="29060"/>
                </a:lnTo>
                <a:lnTo>
                  <a:pt x="825135" y="37608"/>
                </a:lnTo>
                <a:lnTo>
                  <a:pt x="800711" y="37608"/>
                </a:lnTo>
                <a:lnTo>
                  <a:pt x="800711" y="14330"/>
                </a:lnTo>
                <a:lnTo>
                  <a:pt x="825135" y="14330"/>
                </a:lnTo>
                <a:lnTo>
                  <a:pt x="825135" y="22954"/>
                </a:lnTo>
                <a:lnTo>
                  <a:pt x="1059598" y="22954"/>
                </a:lnTo>
                <a:close/>
                <a:moveTo>
                  <a:pt x="780749" y="0"/>
                </a:moveTo>
                <a:lnTo>
                  <a:pt x="789881" y="0"/>
                </a:lnTo>
                <a:lnTo>
                  <a:pt x="790052" y="165"/>
                </a:lnTo>
                <a:lnTo>
                  <a:pt x="785473" y="4516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30000"/>
                </a:schemeClr>
              </a:gs>
              <a:gs pos="58000">
                <a:schemeClr val="accent2">
                  <a:lumMod val="20000"/>
                  <a:lumOff val="80000"/>
                  <a:alpha val="40000"/>
                </a:schemeClr>
              </a:gs>
              <a:gs pos="100000">
                <a:schemeClr val="accent2">
                  <a:lumMod val="0"/>
                  <a:lumOff val="100000"/>
                  <a:alpha val="60000"/>
                </a:schemeClr>
              </a:gs>
            </a:gsLst>
            <a:lin ang="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0941637" y="623465"/>
            <a:ext cx="739416" cy="739416"/>
          </a:xfrm>
          <a:prstGeom prst="rect">
            <a:avLst/>
          </a:pr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0153688" y="1848547"/>
            <a:ext cx="264962" cy="264962"/>
          </a:xfrm>
          <a:prstGeom prst="rect">
            <a:avLst/>
          </a:prstGeom>
          <a:solidFill>
            <a:schemeClr val="accent2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710399" y="1"/>
            <a:ext cx="967739" cy="611701"/>
          </a:xfrm>
          <a:custGeom>
            <a:avLst/>
            <a:gdLst>
              <a:gd name="connsiteX0" fmla="*/ 0 w 967739"/>
              <a:gd name="connsiteY0" fmla="*/ 0 h 611701"/>
              <a:gd name="connsiteX1" fmla="*/ 967739 w 967739"/>
              <a:gd name="connsiteY1" fmla="*/ 0 h 611701"/>
              <a:gd name="connsiteX2" fmla="*/ 967739 w 967739"/>
              <a:gd name="connsiteY2" fmla="*/ 611701 h 611701"/>
              <a:gd name="connsiteX3" fmla="*/ 0 w 967739"/>
              <a:gd name="connsiteY3" fmla="*/ 611701 h 611701"/>
            </a:gdLst>
            <a:ahLst/>
            <a:cxnLst/>
            <a:rect l="l" t="t" r="r" b="b"/>
            <a:pathLst>
              <a:path w="967739" h="611701">
                <a:moveTo>
                  <a:pt x="0" y="0"/>
                </a:moveTo>
                <a:lnTo>
                  <a:pt x="967739" y="0"/>
                </a:lnTo>
                <a:lnTo>
                  <a:pt x="967739" y="611701"/>
                </a:lnTo>
                <a:lnTo>
                  <a:pt x="0" y="611701"/>
                </a:lnTo>
                <a:close/>
              </a:path>
            </a:pathLst>
          </a:cu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V="1">
            <a:off x="6050951" y="3801853"/>
            <a:ext cx="276336" cy="276336"/>
          </a:xfrm>
          <a:prstGeom prst="rect">
            <a:avLst/>
          </a:prstGeom>
          <a:solidFill>
            <a:schemeClr val="accent1">
              <a:alpha val="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971435" y="4914753"/>
            <a:ext cx="412683" cy="412683"/>
          </a:xfrm>
          <a:prstGeom prst="rect">
            <a:avLst/>
          </a:prstGeom>
          <a:solidFill>
            <a:schemeClr val="accent1">
              <a:alpha val="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271629" y="5049752"/>
            <a:ext cx="667529" cy="667529"/>
          </a:xfrm>
          <a:prstGeom prst="rect">
            <a:avLst/>
          </a:pr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26542" y="2753787"/>
            <a:ext cx="264962" cy="264962"/>
          </a:xfrm>
          <a:prstGeom prst="rect">
            <a:avLst/>
          </a:prstGeom>
          <a:solidFill>
            <a:schemeClr val="accent2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4">
            <a:alphaModFix/>
          </a:blip>
          <a:srcRect/>
          <a:stretch>
            <a:fillRect/>
          </a:stretch>
        </p:blipFill>
        <p:spPr>
          <a:xfrm>
            <a:off x="409575" y="2004060"/>
            <a:ext cx="4824095" cy="29121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>
            <a:alphaModFix/>
          </a:blip>
          <a:srcRect/>
          <a:stretch>
            <a:fillRect/>
          </a:stretch>
        </p:blipFill>
        <p:spPr>
          <a:xfrm flipH="1">
            <a:off x="6290449" y="4013070"/>
            <a:ext cx="4370224" cy="699686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标题 1"/>
          <p:cNvSpPr txBox="1"/>
          <p:nvPr/>
        </p:nvSpPr>
        <p:spPr>
          <a:xfrm>
            <a:off x="7648358" y="1156539"/>
            <a:ext cx="412683" cy="412683"/>
          </a:xfrm>
          <a:prstGeom prst="rect">
            <a:avLst/>
          </a:prstGeom>
          <a:solidFill>
            <a:schemeClr val="accent1">
              <a:alpha val="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237260" y="2835399"/>
            <a:ext cx="6603602" cy="16159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未来规划与战略愿景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485160" y="79499"/>
            <a:ext cx="2107802" cy="29875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06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-490174" y="-124556"/>
            <a:ext cx="5627023" cy="7084156"/>
          </a:xfrm>
          <a:prstGeom prst="parallelogram">
            <a:avLst>
              <a:gd name="adj" fmla="val 36433"/>
            </a:avLst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388897" y="1130300"/>
            <a:ext cx="583676" cy="4108256"/>
          </a:xfrm>
          <a:prstGeom prst="rect">
            <a:avLst/>
          </a:prstGeom>
          <a:noFill/>
          <a:ln>
            <a:noFill/>
          </a:ln>
        </p:spPr>
        <p:txBody>
          <a:bodyPr vert="eaVert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CATALOGUE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098150" y="1130300"/>
            <a:ext cx="1290747" cy="3240207"/>
          </a:xfrm>
          <a:prstGeom prst="rect">
            <a:avLst/>
          </a:prstGeom>
          <a:noFill/>
          <a:ln>
            <a:noFill/>
          </a:ln>
        </p:spPr>
        <p:txBody>
          <a:bodyPr vert="eaVert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8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目录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246705" y="630603"/>
            <a:ext cx="39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1263F8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1.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672728" y="659178"/>
            <a:ext cx="5134999" cy="5086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行业痛点与市场机遇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917181" y="1383155"/>
            <a:ext cx="5134999" cy="5086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核心技术架构与差异化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491158" y="1354580"/>
            <a:ext cx="39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1263F8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2.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161634" y="2107132"/>
            <a:ext cx="5134999" cy="5086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垂直场景应用与价值落地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735611" y="2078557"/>
            <a:ext cx="39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1263F8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3.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406087" y="2831109"/>
            <a:ext cx="5134999" cy="5086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商业模式与商业化路径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980064" y="2802534"/>
            <a:ext cx="39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1263F8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4.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650540" y="3555086"/>
            <a:ext cx="5134999" cy="5086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标杆案例与客户价值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224517" y="3526511"/>
            <a:ext cx="39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1263F8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5.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894993" y="4279063"/>
            <a:ext cx="5134999" cy="5086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未来规划与战略愿景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468970" y="4250488"/>
            <a:ext cx="39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1263F8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6.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139446" y="5003040"/>
            <a:ext cx="5134999" cy="5086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总结页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5713423" y="4974465"/>
            <a:ext cx="39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1263F8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7.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6383901" y="5727017"/>
            <a:ext cx="5134999" cy="5086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附录（可选）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5957878" y="5698442"/>
            <a:ext cx="39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1263F8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8.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flipH="1">
            <a:off x="11178601" y="-44259"/>
            <a:ext cx="2907657" cy="3660603"/>
          </a:xfrm>
          <a:prstGeom prst="parallelogram">
            <a:avLst>
              <a:gd name="adj" fmla="val 36433"/>
            </a:avLst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038141" y="1211300"/>
            <a:ext cx="10453790" cy="2370100"/>
          </a:xfrm>
          <a:prstGeom prst="horizontalScroll">
            <a:avLst/>
          </a:prstGeom>
          <a:gradFill>
            <a:gsLst>
              <a:gs pos="0">
                <a:schemeClr val="accent2">
                  <a:lumMod val="4000"/>
                  <a:lumOff val="9600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gradFill>
              <a:gsLst>
                <a:gs pos="0">
                  <a:schemeClr val="accent2">
                    <a:lumMod val="60000"/>
                    <a:lumOff val="40000"/>
                  </a:schemeClr>
                </a:gs>
                <a:gs pos="100000">
                  <a:schemeClr val="accent2"/>
                </a:gs>
              </a:gsLst>
              <a:lin ang="5400000" scaled="0"/>
            </a:gradFill>
            <a:miter/>
          </a:ln>
          <a:effectLst>
            <a:outerShdw blurRad="419100" dist="127000" dir="4800000" sx="98000" sy="98000" algn="t" rotWithShape="0">
              <a:schemeClr val="accent1">
                <a:lumMod val="50000"/>
                <a:alpha val="16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58813" y="3652054"/>
            <a:ext cx="10453790" cy="2370100"/>
          </a:xfrm>
          <a:prstGeom prst="horizontalScroll">
            <a:avLst/>
          </a:prstGeom>
          <a:gradFill>
            <a:gsLst>
              <a:gs pos="0">
                <a:schemeClr val="accent2">
                  <a:lumMod val="4000"/>
                  <a:lumOff val="9600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gradFill>
              <a:gsLst>
                <a:gs pos="0">
                  <a:schemeClr val="accent2">
                    <a:lumMod val="60000"/>
                    <a:lumOff val="40000"/>
                  </a:schemeClr>
                </a:gs>
                <a:gs pos="100000">
                  <a:schemeClr val="accent2"/>
                </a:gs>
              </a:gsLst>
              <a:lin ang="5400000" scaled="0"/>
            </a:gradFill>
            <a:miter/>
          </a:ln>
          <a:effectLst>
            <a:outerShdw blurRad="419100" dist="127000" dir="4800000" sx="98000" sy="98000" algn="t" rotWithShape="0">
              <a:schemeClr val="accent1">
                <a:lumMod val="50000"/>
                <a:alpha val="16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544650" y="2051885"/>
            <a:ext cx="800520" cy="800520"/>
          </a:xfrm>
          <a:prstGeom prst="ellipse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31000">
                <a:schemeClr val="accent1">
                  <a:lumMod val="60000"/>
                  <a:lumOff val="40000"/>
                </a:schemeClr>
              </a:gs>
              <a:gs pos="73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  <a:effectLst>
            <a:outerShdw blurRad="444500" dist="317500" dir="5400000" sx="92000" sy="92000" algn="t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731711" y="2228090"/>
            <a:ext cx="426399" cy="4481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0002850" y="4358883"/>
            <a:ext cx="800520" cy="800520"/>
          </a:xfrm>
          <a:prstGeom prst="ellipse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31000">
                <a:schemeClr val="accent1">
                  <a:lumMod val="60000"/>
                  <a:lumOff val="40000"/>
                </a:schemeClr>
              </a:gs>
              <a:gs pos="73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  <a:effectLst>
            <a:outerShdw blurRad="444500" dist="317500" dir="5400000" sx="92000" sy="92000" algn="t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0159454" y="4541438"/>
            <a:ext cx="487313" cy="4354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02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2761644" y="1800425"/>
            <a:ext cx="7645134" cy="3551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263F8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多模态搜索（文本+图像+语音）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2761644" y="2171008"/>
            <a:ext cx="7645134" cy="95991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开发多模态搜索功能，支持文本、图像和语音等多种输入方式。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605323" y="4234536"/>
            <a:ext cx="7873734" cy="3551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263F8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动态数据实时更新引擎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605322" y="4688336"/>
            <a:ext cx="7873734" cy="90502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构建动态数据实时更新引擎，确保搜索结果的时效性和准确性。</a:t>
            </a:r>
            <a:endParaRPr kumimoji="1"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2">
            <a:alphaModFix/>
          </a:blip>
          <a:srcRect r="32715"/>
          <a:stretch>
            <a:fillRect/>
          </a:stretch>
        </p:blipFill>
        <p:spPr>
          <a:xfrm>
            <a:off x="2761644" y="2143606"/>
            <a:ext cx="7305702" cy="12193"/>
          </a:xfrm>
          <a:custGeom>
            <a:avLst/>
            <a:gdLst/>
            <a:ahLst/>
            <a:cxnLst/>
            <a:rect l="l" t="t" r="r" b="b"/>
            <a:pathLst>
              <a:path w="7302500" h="12700">
                <a:moveTo>
                  <a:pt x="0" y="0"/>
                </a:moveTo>
                <a:lnTo>
                  <a:pt x="7305702" y="0"/>
                </a:lnTo>
                <a:lnTo>
                  <a:pt x="7305702" y="12193"/>
                </a:lnTo>
                <a:lnTo>
                  <a:pt x="0" y="12193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2">
            <a:alphaModFix/>
          </a:blip>
          <a:srcRect r="32715"/>
          <a:stretch>
            <a:fillRect/>
          </a:stretch>
        </p:blipFill>
        <p:spPr>
          <a:xfrm>
            <a:off x="2173354" y="4629074"/>
            <a:ext cx="7305702" cy="12193"/>
          </a:xfrm>
          <a:custGeom>
            <a:avLst/>
            <a:gdLst/>
            <a:ahLst/>
            <a:cxnLst/>
            <a:rect l="l" t="t" r="r" b="b"/>
            <a:pathLst>
              <a:path w="7302500" h="12700">
                <a:moveTo>
                  <a:pt x="0" y="0"/>
                </a:moveTo>
                <a:lnTo>
                  <a:pt x="7305702" y="0"/>
                </a:lnTo>
                <a:lnTo>
                  <a:pt x="7305702" y="12193"/>
                </a:lnTo>
                <a:lnTo>
                  <a:pt x="0" y="12193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4" name="标题 1"/>
          <p:cNvSpPr txBox="1"/>
          <p:nvPr/>
        </p:nvSpPr>
        <p:spPr>
          <a:xfrm>
            <a:off x="-1" y="218915"/>
            <a:ext cx="621792" cy="326730"/>
          </a:xfrm>
          <a:custGeom>
            <a:avLst/>
            <a:gdLst>
              <a:gd name="connsiteX0" fmla="*/ 0 w 621792"/>
              <a:gd name="connsiteY0" fmla="*/ 0 h 326730"/>
              <a:gd name="connsiteX1" fmla="*/ 146813 w 621792"/>
              <a:gd name="connsiteY1" fmla="*/ 0 h 326730"/>
              <a:gd name="connsiteX2" fmla="*/ 474979 w 621792"/>
              <a:gd name="connsiteY2" fmla="*/ 0 h 326730"/>
              <a:gd name="connsiteX3" fmla="*/ 621792 w 621792"/>
              <a:gd name="connsiteY3" fmla="*/ 0 h 326730"/>
              <a:gd name="connsiteX4" fmla="*/ 412064 w 621792"/>
              <a:gd name="connsiteY4" fmla="*/ 326730 h 326730"/>
              <a:gd name="connsiteX5" fmla="*/ 265251 w 621792"/>
              <a:gd name="connsiteY5" fmla="*/ 326730 h 326730"/>
              <a:gd name="connsiteX6" fmla="*/ 146813 w 621792"/>
              <a:gd name="connsiteY6" fmla="*/ 326730 h 326730"/>
              <a:gd name="connsiteX7" fmla="*/ 0 w 621792"/>
              <a:gd name="connsiteY7" fmla="*/ 326730 h 326730"/>
            </a:gdLst>
            <a:ahLst/>
            <a:cxnLst/>
            <a:rect l="l" t="t" r="r" b="b"/>
            <a:pathLst>
              <a:path w="621792" h="326730">
                <a:moveTo>
                  <a:pt x="0" y="0"/>
                </a:moveTo>
                <a:lnTo>
                  <a:pt x="146813" y="0"/>
                </a:lnTo>
                <a:lnTo>
                  <a:pt x="474979" y="0"/>
                </a:lnTo>
                <a:lnTo>
                  <a:pt x="621792" y="0"/>
                </a:lnTo>
                <a:lnTo>
                  <a:pt x="412064" y="326730"/>
                </a:lnTo>
                <a:lnTo>
                  <a:pt x="265251" y="326730"/>
                </a:lnTo>
                <a:lnTo>
                  <a:pt x="146813" y="326730"/>
                </a:lnTo>
                <a:lnTo>
                  <a:pt x="0" y="32673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21792" y="163502"/>
            <a:ext cx="10706100" cy="4216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技术扩展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标题 1"/>
          <p:cNvCxnSpPr/>
          <p:nvPr/>
        </p:nvCxnSpPr>
        <p:spPr>
          <a:xfrm>
            <a:off x="-24000" y="3405483"/>
            <a:ext cx="12240000" cy="0"/>
          </a:xfrm>
          <a:prstGeom prst="line">
            <a:avLst/>
          </a:prstGeom>
          <a:noFill/>
          <a:ln w="25400" cap="sq">
            <a:solidFill>
              <a:schemeClr val="bg1">
                <a:lumMod val="85000"/>
              </a:schemeClr>
            </a:solidFill>
            <a:miter/>
          </a:ln>
        </p:spPr>
      </p:cxnSp>
      <p:sp>
        <p:nvSpPr>
          <p:cNvPr id="3" name="标题 1"/>
          <p:cNvSpPr txBox="1"/>
          <p:nvPr/>
        </p:nvSpPr>
        <p:spPr>
          <a:xfrm rot="8113744">
            <a:off x="2688263" y="1610136"/>
            <a:ext cx="1260000" cy="1260000"/>
          </a:xfrm>
          <a:prstGeom prst="teardrop">
            <a:avLst/>
          </a:prstGeom>
          <a:gradFill>
            <a:gsLst>
              <a:gs pos="0">
                <a:schemeClr val="accent1">
                  <a:alpha val="100000"/>
                </a:schemeClr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3246263" y="3333483"/>
            <a:ext cx="144000" cy="14400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3012263" y="1957066"/>
            <a:ext cx="612000" cy="566140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978263" y="4441659"/>
            <a:ext cx="4680000" cy="13015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与头部云服务商合作，共同打造行业解决方案市场。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978263" y="3786725"/>
            <a:ext cx="4680000" cy="4693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与头部云服务商共建行业解决方案市场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8113744">
            <a:off x="8231037" y="1610136"/>
            <a:ext cx="1260000" cy="1260000"/>
          </a:xfrm>
          <a:prstGeom prst="teardrop">
            <a:avLst/>
          </a:prstGeom>
          <a:gradFill>
            <a:gsLst>
              <a:gs pos="0">
                <a:schemeClr val="accent1">
                  <a:alpha val="100000"/>
                </a:schemeClr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789037" y="3333483"/>
            <a:ext cx="144000" cy="14400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555038" y="1962711"/>
            <a:ext cx="612000" cy="554849"/>
          </a:xfrm>
          <a:custGeom>
            <a:avLst/>
            <a:gdLst>
              <a:gd name="connsiteX0" fmla="*/ 31770 w 794163"/>
              <a:gd name="connsiteY0" fmla="*/ 656460 h 720001"/>
              <a:gd name="connsiteX1" fmla="*/ 762297 w 794163"/>
              <a:gd name="connsiteY1" fmla="*/ 656460 h 720001"/>
              <a:gd name="connsiteX2" fmla="*/ 794163 w 794163"/>
              <a:gd name="connsiteY2" fmla="*/ 688230 h 720001"/>
              <a:gd name="connsiteX3" fmla="*/ 762392 w 794163"/>
              <a:gd name="connsiteY3" fmla="*/ 720001 h 720001"/>
              <a:gd name="connsiteX4" fmla="*/ 31770 w 794163"/>
              <a:gd name="connsiteY4" fmla="*/ 720001 h 720001"/>
              <a:gd name="connsiteX5" fmla="*/ 0 w 794163"/>
              <a:gd name="connsiteY5" fmla="*/ 688230 h 720001"/>
              <a:gd name="connsiteX6" fmla="*/ 31770 w 794163"/>
              <a:gd name="connsiteY6" fmla="*/ 656460 h 720001"/>
              <a:gd name="connsiteX7" fmla="*/ 613493 w 794163"/>
              <a:gd name="connsiteY7" fmla="*/ 317608 h 720001"/>
              <a:gd name="connsiteX8" fmla="*/ 710048 w 794163"/>
              <a:gd name="connsiteY8" fmla="*/ 317608 h 720001"/>
              <a:gd name="connsiteX9" fmla="*/ 767655 w 794163"/>
              <a:gd name="connsiteY9" fmla="*/ 375216 h 720001"/>
              <a:gd name="connsiteX10" fmla="*/ 767655 w 794163"/>
              <a:gd name="connsiteY10" fmla="*/ 524689 h 720001"/>
              <a:gd name="connsiteX11" fmla="*/ 710048 w 794163"/>
              <a:gd name="connsiteY11" fmla="*/ 582297 h 720001"/>
              <a:gd name="connsiteX12" fmla="*/ 613493 w 794163"/>
              <a:gd name="connsiteY12" fmla="*/ 582297 h 720001"/>
              <a:gd name="connsiteX13" fmla="*/ 555885 w 794163"/>
              <a:gd name="connsiteY13" fmla="*/ 524689 h 720001"/>
              <a:gd name="connsiteX14" fmla="*/ 555885 w 794163"/>
              <a:gd name="connsiteY14" fmla="*/ 375216 h 720001"/>
              <a:gd name="connsiteX15" fmla="*/ 613493 w 794163"/>
              <a:gd name="connsiteY15" fmla="*/ 317608 h 720001"/>
              <a:gd name="connsiteX16" fmla="*/ 84019 w 794163"/>
              <a:gd name="connsiteY16" fmla="*/ 211770 h 720001"/>
              <a:gd name="connsiteX17" fmla="*/ 180574 w 794163"/>
              <a:gd name="connsiteY17" fmla="*/ 211770 h 720001"/>
              <a:gd name="connsiteX18" fmla="*/ 238182 w 794163"/>
              <a:gd name="connsiteY18" fmla="*/ 269282 h 720001"/>
              <a:gd name="connsiteX19" fmla="*/ 238182 w 794163"/>
              <a:gd name="connsiteY19" fmla="*/ 524785 h 720001"/>
              <a:gd name="connsiteX20" fmla="*/ 180574 w 794163"/>
              <a:gd name="connsiteY20" fmla="*/ 582393 h 720001"/>
              <a:gd name="connsiteX21" fmla="*/ 84019 w 794163"/>
              <a:gd name="connsiteY21" fmla="*/ 582393 h 720001"/>
              <a:gd name="connsiteX22" fmla="*/ 26411 w 794163"/>
              <a:gd name="connsiteY22" fmla="*/ 524785 h 720001"/>
              <a:gd name="connsiteX23" fmla="*/ 26411 w 794163"/>
              <a:gd name="connsiteY23" fmla="*/ 269378 h 720001"/>
              <a:gd name="connsiteX24" fmla="*/ 84019 w 794163"/>
              <a:gd name="connsiteY24" fmla="*/ 211770 h 720001"/>
              <a:gd name="connsiteX25" fmla="*/ 348708 w 794163"/>
              <a:gd name="connsiteY25" fmla="*/ 0 h 720001"/>
              <a:gd name="connsiteX26" fmla="*/ 445359 w 794163"/>
              <a:gd name="connsiteY26" fmla="*/ 0 h 720001"/>
              <a:gd name="connsiteX27" fmla="*/ 502871 w 794163"/>
              <a:gd name="connsiteY27" fmla="*/ 57607 h 720001"/>
              <a:gd name="connsiteX28" fmla="*/ 502871 w 794163"/>
              <a:gd name="connsiteY28" fmla="*/ 524785 h 720001"/>
              <a:gd name="connsiteX29" fmla="*/ 445263 w 794163"/>
              <a:gd name="connsiteY29" fmla="*/ 582393 h 720001"/>
              <a:gd name="connsiteX30" fmla="*/ 348708 w 794163"/>
              <a:gd name="connsiteY30" fmla="*/ 582393 h 720001"/>
              <a:gd name="connsiteX31" fmla="*/ 291100 w 794163"/>
              <a:gd name="connsiteY31" fmla="*/ 524785 h 720001"/>
              <a:gd name="connsiteX32" fmla="*/ 291100 w 794163"/>
              <a:gd name="connsiteY32" fmla="*/ 57607 h 720001"/>
              <a:gd name="connsiteX33" fmla="*/ 348708 w 794163"/>
              <a:gd name="connsiteY33" fmla="*/ 0 h 720001"/>
            </a:gdLst>
            <a:ahLst/>
            <a:cxnLst/>
            <a:rect l="l" t="t" r="r" b="b"/>
            <a:pathLst>
              <a:path w="794163" h="720001">
                <a:moveTo>
                  <a:pt x="31770" y="656460"/>
                </a:moveTo>
                <a:lnTo>
                  <a:pt x="762297" y="656460"/>
                </a:lnTo>
                <a:cubicBezTo>
                  <a:pt x="779904" y="656460"/>
                  <a:pt x="794067" y="670622"/>
                  <a:pt x="794163" y="688230"/>
                </a:cubicBezTo>
                <a:cubicBezTo>
                  <a:pt x="794163" y="705742"/>
                  <a:pt x="779904" y="720001"/>
                  <a:pt x="762392" y="720001"/>
                </a:cubicBezTo>
                <a:lnTo>
                  <a:pt x="31770" y="720001"/>
                </a:lnTo>
                <a:cubicBezTo>
                  <a:pt x="14258" y="720001"/>
                  <a:pt x="0" y="705742"/>
                  <a:pt x="0" y="688230"/>
                </a:cubicBezTo>
                <a:cubicBezTo>
                  <a:pt x="0" y="670718"/>
                  <a:pt x="14258" y="656460"/>
                  <a:pt x="31770" y="656460"/>
                </a:cubicBezTo>
                <a:close/>
                <a:moveTo>
                  <a:pt x="613493" y="317608"/>
                </a:moveTo>
                <a:lnTo>
                  <a:pt x="710048" y="317608"/>
                </a:lnTo>
                <a:cubicBezTo>
                  <a:pt x="741818" y="317608"/>
                  <a:pt x="767655" y="343445"/>
                  <a:pt x="767655" y="375216"/>
                </a:cubicBezTo>
                <a:lnTo>
                  <a:pt x="767655" y="524689"/>
                </a:lnTo>
                <a:cubicBezTo>
                  <a:pt x="767655" y="556364"/>
                  <a:pt x="741723" y="582297"/>
                  <a:pt x="710048" y="582297"/>
                </a:cubicBezTo>
                <a:lnTo>
                  <a:pt x="613493" y="582297"/>
                </a:lnTo>
                <a:cubicBezTo>
                  <a:pt x="581818" y="582297"/>
                  <a:pt x="555885" y="556364"/>
                  <a:pt x="555885" y="524689"/>
                </a:cubicBezTo>
                <a:lnTo>
                  <a:pt x="555885" y="375216"/>
                </a:lnTo>
                <a:cubicBezTo>
                  <a:pt x="555885" y="343349"/>
                  <a:pt x="581722" y="317608"/>
                  <a:pt x="613493" y="317608"/>
                </a:cubicBezTo>
                <a:close/>
                <a:moveTo>
                  <a:pt x="84019" y="211770"/>
                </a:moveTo>
                <a:lnTo>
                  <a:pt x="180574" y="211770"/>
                </a:lnTo>
                <a:cubicBezTo>
                  <a:pt x="212440" y="211770"/>
                  <a:pt x="238182" y="237512"/>
                  <a:pt x="238182" y="269282"/>
                </a:cubicBezTo>
                <a:lnTo>
                  <a:pt x="238182" y="524785"/>
                </a:lnTo>
                <a:cubicBezTo>
                  <a:pt x="238182" y="556460"/>
                  <a:pt x="212248" y="582393"/>
                  <a:pt x="180574" y="582393"/>
                </a:cubicBezTo>
                <a:lnTo>
                  <a:pt x="84019" y="582393"/>
                </a:lnTo>
                <a:cubicBezTo>
                  <a:pt x="52344" y="582393"/>
                  <a:pt x="26411" y="556460"/>
                  <a:pt x="26411" y="524785"/>
                </a:cubicBezTo>
                <a:lnTo>
                  <a:pt x="26411" y="269378"/>
                </a:lnTo>
                <a:cubicBezTo>
                  <a:pt x="26411" y="237512"/>
                  <a:pt x="52248" y="211770"/>
                  <a:pt x="84019" y="211770"/>
                </a:cubicBezTo>
                <a:close/>
                <a:moveTo>
                  <a:pt x="348708" y="0"/>
                </a:moveTo>
                <a:lnTo>
                  <a:pt x="445359" y="0"/>
                </a:lnTo>
                <a:cubicBezTo>
                  <a:pt x="477129" y="0"/>
                  <a:pt x="502871" y="25741"/>
                  <a:pt x="502871" y="57607"/>
                </a:cubicBezTo>
                <a:lnTo>
                  <a:pt x="502871" y="524785"/>
                </a:lnTo>
                <a:cubicBezTo>
                  <a:pt x="502871" y="556460"/>
                  <a:pt x="476937" y="582393"/>
                  <a:pt x="445263" y="582393"/>
                </a:cubicBezTo>
                <a:lnTo>
                  <a:pt x="348708" y="582393"/>
                </a:lnTo>
                <a:cubicBezTo>
                  <a:pt x="317033" y="582393"/>
                  <a:pt x="291100" y="556460"/>
                  <a:pt x="291100" y="524785"/>
                </a:cubicBezTo>
                <a:lnTo>
                  <a:pt x="291100" y="57607"/>
                </a:lnTo>
                <a:cubicBezTo>
                  <a:pt x="291100" y="25741"/>
                  <a:pt x="316937" y="0"/>
                  <a:pt x="348708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521037" y="4441659"/>
            <a:ext cx="4680000" cy="13015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积极参与并推动“可信AI搜索”行业标准的制定，提升行业整体水平。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521037" y="3786725"/>
            <a:ext cx="4680000" cy="4693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推动“可信AI搜索”行业标准制定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-1" y="218915"/>
            <a:ext cx="621792" cy="326730"/>
          </a:xfrm>
          <a:custGeom>
            <a:avLst/>
            <a:gdLst>
              <a:gd name="connsiteX0" fmla="*/ 0 w 621792"/>
              <a:gd name="connsiteY0" fmla="*/ 0 h 326730"/>
              <a:gd name="connsiteX1" fmla="*/ 146813 w 621792"/>
              <a:gd name="connsiteY1" fmla="*/ 0 h 326730"/>
              <a:gd name="connsiteX2" fmla="*/ 474979 w 621792"/>
              <a:gd name="connsiteY2" fmla="*/ 0 h 326730"/>
              <a:gd name="connsiteX3" fmla="*/ 621792 w 621792"/>
              <a:gd name="connsiteY3" fmla="*/ 0 h 326730"/>
              <a:gd name="connsiteX4" fmla="*/ 412064 w 621792"/>
              <a:gd name="connsiteY4" fmla="*/ 326730 h 326730"/>
              <a:gd name="connsiteX5" fmla="*/ 265251 w 621792"/>
              <a:gd name="connsiteY5" fmla="*/ 326730 h 326730"/>
              <a:gd name="connsiteX6" fmla="*/ 146813 w 621792"/>
              <a:gd name="connsiteY6" fmla="*/ 326730 h 326730"/>
              <a:gd name="connsiteX7" fmla="*/ 0 w 621792"/>
              <a:gd name="connsiteY7" fmla="*/ 326730 h 326730"/>
            </a:gdLst>
            <a:ahLst/>
            <a:cxnLst/>
            <a:rect l="l" t="t" r="r" b="b"/>
            <a:pathLst>
              <a:path w="621792" h="326730">
                <a:moveTo>
                  <a:pt x="0" y="0"/>
                </a:moveTo>
                <a:lnTo>
                  <a:pt x="146813" y="0"/>
                </a:lnTo>
                <a:lnTo>
                  <a:pt x="474979" y="0"/>
                </a:lnTo>
                <a:lnTo>
                  <a:pt x="621792" y="0"/>
                </a:lnTo>
                <a:lnTo>
                  <a:pt x="412064" y="326730"/>
                </a:lnTo>
                <a:lnTo>
                  <a:pt x="265251" y="326730"/>
                </a:lnTo>
                <a:lnTo>
                  <a:pt x="146813" y="326730"/>
                </a:lnTo>
                <a:lnTo>
                  <a:pt x="0" y="32673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21792" y="163502"/>
            <a:ext cx="10706100" cy="4216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生态愿景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544105" y="3305551"/>
            <a:ext cx="842624" cy="842624"/>
          </a:xfrm>
          <a:prstGeom prst="ellipse">
            <a:avLst/>
          </a:prstGeom>
          <a:solidFill>
            <a:schemeClr val="bg1"/>
          </a:solidFill>
          <a:ln w="19050" cap="sq">
            <a:noFill/>
            <a:round/>
          </a:ln>
          <a:effectLst/>
        </p:spPr>
        <p:txBody>
          <a:bodyPr vert="horz" wrap="non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7773057" y="3305551"/>
            <a:ext cx="842624" cy="842624"/>
          </a:xfrm>
          <a:prstGeom prst="ellipse">
            <a:avLst/>
          </a:prstGeom>
          <a:solidFill>
            <a:schemeClr val="bg1"/>
          </a:solidFill>
          <a:ln w="19050" cap="sq">
            <a:noFill/>
            <a:round/>
          </a:ln>
          <a:effectLst/>
        </p:spPr>
        <p:txBody>
          <a:bodyPr vert="horz" wrap="non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716044" y="3376998"/>
            <a:ext cx="699729" cy="699729"/>
          </a:xfrm>
          <a:prstGeom prst="arc">
            <a:avLst>
              <a:gd name="adj1" fmla="val 10800000"/>
              <a:gd name="adj2" fmla="val 648000"/>
            </a:avLst>
          </a:prstGeom>
          <a:solidFill>
            <a:schemeClr val="bg1"/>
          </a:solidFill>
          <a:ln w="133350" cap="rnd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5224102" y="2857820"/>
            <a:ext cx="1657794" cy="1657794"/>
          </a:xfrm>
          <a:prstGeom prst="arc">
            <a:avLst>
              <a:gd name="adj1" fmla="val 12611919"/>
              <a:gd name="adj2" fmla="val 21594316"/>
            </a:avLst>
          </a:prstGeom>
          <a:noFill/>
          <a:ln w="133350" cap="rnd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cxnSp>
        <p:nvCxnSpPr>
          <p:cNvPr id="6" name="标题 1"/>
          <p:cNvCxnSpPr/>
          <p:nvPr/>
        </p:nvCxnSpPr>
        <p:spPr>
          <a:xfrm>
            <a:off x="6868113" y="3726862"/>
            <a:ext cx="828989" cy="0"/>
          </a:xfrm>
          <a:prstGeom prst="line">
            <a:avLst/>
          </a:prstGeom>
          <a:noFill/>
          <a:ln w="133350" cap="rnd">
            <a:solidFill>
              <a:schemeClr val="accent1"/>
            </a:solidFill>
            <a:miter/>
          </a:ln>
        </p:spPr>
      </p:cxnSp>
      <p:sp>
        <p:nvSpPr>
          <p:cNvPr id="7" name="标题 1"/>
          <p:cNvSpPr txBox="1"/>
          <p:nvPr/>
        </p:nvSpPr>
        <p:spPr>
          <a:xfrm flipH="1">
            <a:off x="3683163" y="3376998"/>
            <a:ext cx="699729" cy="699729"/>
          </a:xfrm>
          <a:prstGeom prst="arc">
            <a:avLst>
              <a:gd name="adj1" fmla="val 10800000"/>
              <a:gd name="adj2" fmla="val 3888000"/>
            </a:avLst>
          </a:prstGeom>
          <a:solidFill>
            <a:schemeClr val="bg1"/>
          </a:solidFill>
          <a:ln w="133350" cap="rnd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cxnSp>
        <p:nvCxnSpPr>
          <p:cNvPr id="8" name="标题 1"/>
          <p:cNvCxnSpPr/>
          <p:nvPr/>
        </p:nvCxnSpPr>
        <p:spPr>
          <a:xfrm>
            <a:off x="4381329" y="3726862"/>
            <a:ext cx="828989" cy="0"/>
          </a:xfrm>
          <a:prstGeom prst="line">
            <a:avLst/>
          </a:prstGeom>
          <a:noFill/>
          <a:ln w="133350" cap="rnd">
            <a:solidFill>
              <a:schemeClr val="accent1"/>
            </a:solidFill>
            <a:miter/>
          </a:ln>
        </p:spPr>
      </p:cxnSp>
      <p:sp>
        <p:nvSpPr>
          <p:cNvPr id="9" name="标题 1"/>
          <p:cNvSpPr txBox="1"/>
          <p:nvPr/>
        </p:nvSpPr>
        <p:spPr>
          <a:xfrm rot="10800000">
            <a:off x="5220460" y="2860102"/>
            <a:ext cx="1657794" cy="1657794"/>
          </a:xfrm>
          <a:prstGeom prst="arc">
            <a:avLst>
              <a:gd name="adj1" fmla="val 12654381"/>
              <a:gd name="adj2" fmla="val 21423341"/>
            </a:avLst>
          </a:prstGeom>
          <a:noFill/>
          <a:ln w="133350" cap="rnd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441552" y="3094725"/>
            <a:ext cx="1211916" cy="121191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blurRad="50800" dist="38100" dir="5400000" algn="t" rotWithShape="0">
              <a:schemeClr val="accent1">
                <a:lumMod val="50000"/>
                <a:alpha val="2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5739421" y="3441497"/>
            <a:ext cx="616178" cy="518371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标题 1"/>
          <p:cNvSpPr txBox="1"/>
          <p:nvPr/>
        </p:nvSpPr>
        <p:spPr>
          <a:xfrm>
            <a:off x="8691880" y="3495090"/>
            <a:ext cx="2966720" cy="166250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开发数据治理自动化工具，提升数据管理效率。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691880" y="3094771"/>
            <a:ext cx="2969332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263F8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数据治理自动化工具开发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7807960" y="3218179"/>
            <a:ext cx="584200" cy="62483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0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68467" y="3495090"/>
            <a:ext cx="2954020" cy="166250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通过聚焦垂直场景的深度应用，形成差异化竞争优势，应对巨头竞争。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53155" y="3094771"/>
            <a:ext cx="2969332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00000"/>
              </a:lnSpc>
            </a:pPr>
            <a:r>
              <a:rPr kumimoji="1" lang="en-US" altLang="zh-CN" sz="1363">
                <a:ln w="12700">
                  <a:noFill/>
                </a:ln>
                <a:solidFill>
                  <a:srgbClr val="1263F8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反巨头竞争策略（聚焦垂直场景深度）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755249" y="3218179"/>
            <a:ext cx="584200" cy="62483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0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-1" y="218915"/>
            <a:ext cx="621792" cy="326730"/>
          </a:xfrm>
          <a:custGeom>
            <a:avLst/>
            <a:gdLst>
              <a:gd name="connsiteX0" fmla="*/ 0 w 621792"/>
              <a:gd name="connsiteY0" fmla="*/ 0 h 326730"/>
              <a:gd name="connsiteX1" fmla="*/ 146813 w 621792"/>
              <a:gd name="connsiteY1" fmla="*/ 0 h 326730"/>
              <a:gd name="connsiteX2" fmla="*/ 474979 w 621792"/>
              <a:gd name="connsiteY2" fmla="*/ 0 h 326730"/>
              <a:gd name="connsiteX3" fmla="*/ 621792 w 621792"/>
              <a:gd name="connsiteY3" fmla="*/ 0 h 326730"/>
              <a:gd name="connsiteX4" fmla="*/ 412064 w 621792"/>
              <a:gd name="connsiteY4" fmla="*/ 326730 h 326730"/>
              <a:gd name="connsiteX5" fmla="*/ 265251 w 621792"/>
              <a:gd name="connsiteY5" fmla="*/ 326730 h 326730"/>
              <a:gd name="connsiteX6" fmla="*/ 146813 w 621792"/>
              <a:gd name="connsiteY6" fmla="*/ 326730 h 326730"/>
              <a:gd name="connsiteX7" fmla="*/ 0 w 621792"/>
              <a:gd name="connsiteY7" fmla="*/ 326730 h 326730"/>
            </a:gdLst>
            <a:ahLst/>
            <a:cxnLst/>
            <a:rect l="l" t="t" r="r" b="b"/>
            <a:pathLst>
              <a:path w="621792" h="326730">
                <a:moveTo>
                  <a:pt x="0" y="0"/>
                </a:moveTo>
                <a:lnTo>
                  <a:pt x="146813" y="0"/>
                </a:lnTo>
                <a:lnTo>
                  <a:pt x="474979" y="0"/>
                </a:lnTo>
                <a:lnTo>
                  <a:pt x="621792" y="0"/>
                </a:lnTo>
                <a:lnTo>
                  <a:pt x="412064" y="326730"/>
                </a:lnTo>
                <a:lnTo>
                  <a:pt x="265251" y="326730"/>
                </a:lnTo>
                <a:lnTo>
                  <a:pt x="146813" y="326730"/>
                </a:lnTo>
                <a:lnTo>
                  <a:pt x="0" y="32673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621792" y="163502"/>
            <a:ext cx="10706100" cy="4216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挑战应对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1"/>
            <a:ext cx="12192000" cy="6857999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alphaModFix amt="6000"/>
          </a:blip>
          <a:srcRect l="8402" r="8316" b="49979"/>
          <a:stretch>
            <a:fillRect/>
          </a:stretch>
        </p:blipFill>
        <p:spPr>
          <a:xfrm>
            <a:off x="0" y="4808310"/>
            <a:ext cx="12192000" cy="2049690"/>
          </a:xfrm>
          <a:custGeom>
            <a:avLst/>
            <a:gdLst/>
            <a:ahLst/>
            <a:cxnLst/>
            <a:rect l="l" t="t" r="r" b="b"/>
            <a:pathLst>
              <a:path w="12192000" h="2044700">
                <a:moveTo>
                  <a:pt x="0" y="0"/>
                </a:moveTo>
                <a:lnTo>
                  <a:pt x="12192000" y="0"/>
                </a:lnTo>
                <a:lnTo>
                  <a:pt x="12192000" y="2049690"/>
                </a:lnTo>
                <a:lnTo>
                  <a:pt x="0" y="204969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0" y="0"/>
            <a:ext cx="3025238" cy="1848547"/>
          </a:xfrm>
          <a:custGeom>
            <a:avLst/>
            <a:gdLst>
              <a:gd name="connsiteX0" fmla="*/ 362416 w 3025238"/>
              <a:gd name="connsiteY0" fmla="*/ 1622175 h 1848547"/>
              <a:gd name="connsiteX1" fmla="*/ 548109 w 3025238"/>
              <a:gd name="connsiteY1" fmla="*/ 1801456 h 1848547"/>
              <a:gd name="connsiteX2" fmla="*/ 605809 w 3025238"/>
              <a:gd name="connsiteY2" fmla="*/ 1801456 h 1848547"/>
              <a:gd name="connsiteX3" fmla="*/ 420268 w 3025238"/>
              <a:gd name="connsiteY3" fmla="*/ 1622175 h 1848547"/>
              <a:gd name="connsiteX4" fmla="*/ 768121 w 3025238"/>
              <a:gd name="connsiteY4" fmla="*/ 1605428 h 1848547"/>
              <a:gd name="connsiteX5" fmla="*/ 798650 w 3025238"/>
              <a:gd name="connsiteY5" fmla="*/ 1605428 h 1848547"/>
              <a:gd name="connsiteX6" fmla="*/ 798650 w 3025238"/>
              <a:gd name="connsiteY6" fmla="*/ 1634507 h 1848547"/>
              <a:gd name="connsiteX7" fmla="*/ 768121 w 3025238"/>
              <a:gd name="connsiteY7" fmla="*/ 1634507 h 1848547"/>
              <a:gd name="connsiteX8" fmla="*/ 746015 w 3025238"/>
              <a:gd name="connsiteY8" fmla="*/ 1584852 h 1848547"/>
              <a:gd name="connsiteX9" fmla="*/ 746015 w 3025238"/>
              <a:gd name="connsiteY9" fmla="*/ 1654306 h 1848547"/>
              <a:gd name="connsiteX10" fmla="*/ 818903 w 3025238"/>
              <a:gd name="connsiteY10" fmla="*/ 1654306 h 1848547"/>
              <a:gd name="connsiteX11" fmla="*/ 818903 w 3025238"/>
              <a:gd name="connsiteY11" fmla="*/ 1584852 h 1848547"/>
              <a:gd name="connsiteX12" fmla="*/ 71550 w 3025238"/>
              <a:gd name="connsiteY12" fmla="*/ 1523413 h 1848547"/>
              <a:gd name="connsiteX13" fmla="*/ 158635 w 3025238"/>
              <a:gd name="connsiteY13" fmla="*/ 1607062 h 1848547"/>
              <a:gd name="connsiteX14" fmla="*/ 178479 w 3025238"/>
              <a:gd name="connsiteY14" fmla="*/ 1607062 h 1848547"/>
              <a:gd name="connsiteX15" fmla="*/ 178479 w 3025238"/>
              <a:gd name="connsiteY15" fmla="*/ 1615686 h 1848547"/>
              <a:gd name="connsiteX16" fmla="*/ 597414 w 3025238"/>
              <a:gd name="connsiteY16" fmla="*/ 1616450 h 1848547"/>
              <a:gd name="connsiteX17" fmla="*/ 597414 w 3025238"/>
              <a:gd name="connsiteY17" fmla="*/ 1575540 h 1848547"/>
              <a:gd name="connsiteX18" fmla="*/ 689993 w 3025238"/>
              <a:gd name="connsiteY18" fmla="*/ 1575540 h 1848547"/>
              <a:gd name="connsiteX19" fmla="*/ 689993 w 3025238"/>
              <a:gd name="connsiteY19" fmla="*/ 1663388 h 1848547"/>
              <a:gd name="connsiteX20" fmla="*/ 597414 w 3025238"/>
              <a:gd name="connsiteY20" fmla="*/ 1663388 h 1848547"/>
              <a:gd name="connsiteX21" fmla="*/ 597414 w 3025238"/>
              <a:gd name="connsiteY21" fmla="*/ 1622327 h 1848547"/>
              <a:gd name="connsiteX22" fmla="*/ 429046 w 3025238"/>
              <a:gd name="connsiteY22" fmla="*/ 1622327 h 1848547"/>
              <a:gd name="connsiteX23" fmla="*/ 614357 w 3025238"/>
              <a:gd name="connsiteY23" fmla="*/ 1801456 h 1848547"/>
              <a:gd name="connsiteX24" fmla="*/ 994063 w 3025238"/>
              <a:gd name="connsiteY24" fmla="*/ 1801456 h 1848547"/>
              <a:gd name="connsiteX25" fmla="*/ 994063 w 3025238"/>
              <a:gd name="connsiteY25" fmla="*/ 1760471 h 1848547"/>
              <a:gd name="connsiteX26" fmla="*/ 1086642 w 3025238"/>
              <a:gd name="connsiteY26" fmla="*/ 1760471 h 1848547"/>
              <a:gd name="connsiteX27" fmla="*/ 1086642 w 3025238"/>
              <a:gd name="connsiteY27" fmla="*/ 1848547 h 1848547"/>
              <a:gd name="connsiteX28" fmla="*/ 994368 w 3025238"/>
              <a:gd name="connsiteY28" fmla="*/ 1848547 h 1848547"/>
              <a:gd name="connsiteX29" fmla="*/ 994368 w 3025238"/>
              <a:gd name="connsiteY29" fmla="*/ 1807562 h 1848547"/>
              <a:gd name="connsiteX30" fmla="*/ 545133 w 3025238"/>
              <a:gd name="connsiteY30" fmla="*/ 1807562 h 1848547"/>
              <a:gd name="connsiteX31" fmla="*/ 353334 w 3025238"/>
              <a:gd name="connsiteY31" fmla="*/ 1622175 h 1848547"/>
              <a:gd name="connsiteX32" fmla="*/ 178784 w 3025238"/>
              <a:gd name="connsiteY32" fmla="*/ 1622175 h 1848547"/>
              <a:gd name="connsiteX33" fmla="*/ 178784 w 3025238"/>
              <a:gd name="connsiteY33" fmla="*/ 1630646 h 1848547"/>
              <a:gd name="connsiteX34" fmla="*/ 154360 w 3025238"/>
              <a:gd name="connsiteY34" fmla="*/ 1630646 h 1848547"/>
              <a:gd name="connsiteX35" fmla="*/ 154360 w 3025238"/>
              <a:gd name="connsiteY35" fmla="*/ 1611718 h 1848547"/>
              <a:gd name="connsiteX36" fmla="*/ 66972 w 3025238"/>
              <a:gd name="connsiteY36" fmla="*/ 1527763 h 1848547"/>
              <a:gd name="connsiteX37" fmla="*/ 0 w 3025238"/>
              <a:gd name="connsiteY37" fmla="*/ 1454882 h 1848547"/>
              <a:gd name="connsiteX38" fmla="*/ 24918 w 3025238"/>
              <a:gd name="connsiteY38" fmla="*/ 1478841 h 1848547"/>
              <a:gd name="connsiteX39" fmla="*/ 20339 w 3025238"/>
              <a:gd name="connsiteY39" fmla="*/ 1483191 h 1848547"/>
              <a:gd name="connsiteX40" fmla="*/ 0 w 3025238"/>
              <a:gd name="connsiteY40" fmla="*/ 1463775 h 1848547"/>
              <a:gd name="connsiteX41" fmla="*/ 1607774 w 3025238"/>
              <a:gd name="connsiteY41" fmla="*/ 1436023 h 1848547"/>
              <a:gd name="connsiteX42" fmla="*/ 1421012 w 3025238"/>
              <a:gd name="connsiteY42" fmla="*/ 1616526 h 1848547"/>
              <a:gd name="connsiteX43" fmla="*/ 1489473 w 3025238"/>
              <a:gd name="connsiteY43" fmla="*/ 1616526 h 1848547"/>
              <a:gd name="connsiteX44" fmla="*/ 1637768 w 3025238"/>
              <a:gd name="connsiteY44" fmla="*/ 1473269 h 1848547"/>
              <a:gd name="connsiteX45" fmla="*/ 1637768 w 3025238"/>
              <a:gd name="connsiteY45" fmla="*/ 1436023 h 1848547"/>
              <a:gd name="connsiteX46" fmla="*/ 1047843 w 3025238"/>
              <a:gd name="connsiteY46" fmla="*/ 1421720 h 1848547"/>
              <a:gd name="connsiteX47" fmla="*/ 1072267 w 3025238"/>
              <a:gd name="connsiteY47" fmla="*/ 1421720 h 1848547"/>
              <a:gd name="connsiteX48" fmla="*/ 1072267 w 3025238"/>
              <a:gd name="connsiteY48" fmla="*/ 1444998 h 1848547"/>
              <a:gd name="connsiteX49" fmla="*/ 1047843 w 3025238"/>
              <a:gd name="connsiteY49" fmla="*/ 1444998 h 1848547"/>
              <a:gd name="connsiteX50" fmla="*/ 1245825 w 3025238"/>
              <a:gd name="connsiteY50" fmla="*/ 1286476 h 1848547"/>
              <a:gd name="connsiteX51" fmla="*/ 1276354 w 3025238"/>
              <a:gd name="connsiteY51" fmla="*/ 1286476 h 1848547"/>
              <a:gd name="connsiteX52" fmla="*/ 1276354 w 3025238"/>
              <a:gd name="connsiteY52" fmla="*/ 1315555 h 1848547"/>
              <a:gd name="connsiteX53" fmla="*/ 1245825 w 3025238"/>
              <a:gd name="connsiteY53" fmla="*/ 1315555 h 1848547"/>
              <a:gd name="connsiteX54" fmla="*/ 621199 w 3025238"/>
              <a:gd name="connsiteY54" fmla="*/ 1284949 h 1848547"/>
              <a:gd name="connsiteX55" fmla="*/ 667528 w 3025238"/>
              <a:gd name="connsiteY55" fmla="*/ 1284949 h 1848547"/>
              <a:gd name="connsiteX56" fmla="*/ 667528 w 3025238"/>
              <a:gd name="connsiteY56" fmla="*/ 1328987 h 1848547"/>
              <a:gd name="connsiteX57" fmla="*/ 621199 w 3025238"/>
              <a:gd name="connsiteY57" fmla="*/ 1328987 h 1848547"/>
              <a:gd name="connsiteX58" fmla="*/ 621199 w 3025238"/>
              <a:gd name="connsiteY58" fmla="*/ 1310059 h 1848547"/>
              <a:gd name="connsiteX59" fmla="*/ 501449 w 3025238"/>
              <a:gd name="connsiteY59" fmla="*/ 1310059 h 1848547"/>
              <a:gd name="connsiteX60" fmla="*/ 297134 w 3025238"/>
              <a:gd name="connsiteY60" fmla="*/ 1507506 h 1848547"/>
              <a:gd name="connsiteX61" fmla="*/ 59999 w 3025238"/>
              <a:gd name="connsiteY61" fmla="*/ 1507506 h 1848547"/>
              <a:gd name="connsiteX62" fmla="*/ 59999 w 3025238"/>
              <a:gd name="connsiteY62" fmla="*/ 1516130 h 1848547"/>
              <a:gd name="connsiteX63" fmla="*/ 35576 w 3025238"/>
              <a:gd name="connsiteY63" fmla="*/ 1516130 h 1848547"/>
              <a:gd name="connsiteX64" fmla="*/ 35576 w 3025238"/>
              <a:gd name="connsiteY64" fmla="*/ 1492852 h 1848547"/>
              <a:gd name="connsiteX65" fmla="*/ 59999 w 3025238"/>
              <a:gd name="connsiteY65" fmla="*/ 1492852 h 1848547"/>
              <a:gd name="connsiteX66" fmla="*/ 59999 w 3025238"/>
              <a:gd name="connsiteY66" fmla="*/ 1501400 h 1848547"/>
              <a:gd name="connsiteX67" fmla="*/ 294386 w 3025238"/>
              <a:gd name="connsiteY67" fmla="*/ 1501400 h 1848547"/>
              <a:gd name="connsiteX68" fmla="*/ 498702 w 3025238"/>
              <a:gd name="connsiteY68" fmla="*/ 1303877 h 1848547"/>
              <a:gd name="connsiteX69" fmla="*/ 621199 w 3025238"/>
              <a:gd name="connsiteY69" fmla="*/ 1303877 h 1848547"/>
              <a:gd name="connsiteX70" fmla="*/ 1224024 w 3025238"/>
              <a:gd name="connsiteY70" fmla="*/ 1266129 h 1848547"/>
              <a:gd name="connsiteX71" fmla="*/ 1224024 w 3025238"/>
              <a:gd name="connsiteY71" fmla="*/ 1335582 h 1848547"/>
              <a:gd name="connsiteX72" fmla="*/ 1296988 w 3025238"/>
              <a:gd name="connsiteY72" fmla="*/ 1335582 h 1848547"/>
              <a:gd name="connsiteX73" fmla="*/ 1296988 w 3025238"/>
              <a:gd name="connsiteY73" fmla="*/ 1266129 h 1848547"/>
              <a:gd name="connsiteX74" fmla="*/ 107881 w 3025238"/>
              <a:gd name="connsiteY74" fmla="*/ 1237584 h 1848547"/>
              <a:gd name="connsiteX75" fmla="*/ 138410 w 3025238"/>
              <a:gd name="connsiteY75" fmla="*/ 1237584 h 1848547"/>
              <a:gd name="connsiteX76" fmla="*/ 138410 w 3025238"/>
              <a:gd name="connsiteY76" fmla="*/ 1266664 h 1848547"/>
              <a:gd name="connsiteX77" fmla="*/ 107881 w 3025238"/>
              <a:gd name="connsiteY77" fmla="*/ 1266664 h 1848547"/>
              <a:gd name="connsiteX78" fmla="*/ 107881 w 3025238"/>
              <a:gd name="connsiteY78" fmla="*/ 1255215 h 1848547"/>
              <a:gd name="connsiteX79" fmla="*/ 0 w 3025238"/>
              <a:gd name="connsiteY79" fmla="*/ 1255215 h 1848547"/>
              <a:gd name="connsiteX80" fmla="*/ 0 w 3025238"/>
              <a:gd name="connsiteY80" fmla="*/ 1249109 h 1848547"/>
              <a:gd name="connsiteX81" fmla="*/ 107881 w 3025238"/>
              <a:gd name="connsiteY81" fmla="*/ 1249109 h 1848547"/>
              <a:gd name="connsiteX82" fmla="*/ 972006 w 3025238"/>
              <a:gd name="connsiteY82" fmla="*/ 1207666 h 1848547"/>
              <a:gd name="connsiteX83" fmla="*/ 739985 w 3025238"/>
              <a:gd name="connsiteY83" fmla="*/ 1429765 h 1848547"/>
              <a:gd name="connsiteX84" fmla="*/ 808675 w 3025238"/>
              <a:gd name="connsiteY84" fmla="*/ 1429765 h 1848547"/>
              <a:gd name="connsiteX85" fmla="*/ 1040696 w 3025238"/>
              <a:gd name="connsiteY85" fmla="*/ 1207666 h 1848547"/>
              <a:gd name="connsiteX86" fmla="*/ 439121 w 3025238"/>
              <a:gd name="connsiteY86" fmla="*/ 1182861 h 1848547"/>
              <a:gd name="connsiteX87" fmla="*/ 218243 w 3025238"/>
              <a:gd name="connsiteY87" fmla="*/ 1396565 h 1848547"/>
              <a:gd name="connsiteX88" fmla="*/ 267319 w 3025238"/>
              <a:gd name="connsiteY88" fmla="*/ 1396565 h 1848547"/>
              <a:gd name="connsiteX89" fmla="*/ 488273 w 3025238"/>
              <a:gd name="connsiteY89" fmla="*/ 1182861 h 1848547"/>
              <a:gd name="connsiteX90" fmla="*/ 2573484 w 3025238"/>
              <a:gd name="connsiteY90" fmla="*/ 1169275 h 1848547"/>
              <a:gd name="connsiteX91" fmla="*/ 2665987 w 3025238"/>
              <a:gd name="connsiteY91" fmla="*/ 1169275 h 1848547"/>
              <a:gd name="connsiteX92" fmla="*/ 2665987 w 3025238"/>
              <a:gd name="connsiteY92" fmla="*/ 1257123 h 1848547"/>
              <a:gd name="connsiteX93" fmla="*/ 2573484 w 3025238"/>
              <a:gd name="connsiteY93" fmla="*/ 1257123 h 1848547"/>
              <a:gd name="connsiteX94" fmla="*/ 2573484 w 3025238"/>
              <a:gd name="connsiteY94" fmla="*/ 1216138 h 1848547"/>
              <a:gd name="connsiteX95" fmla="*/ 2380845 w 3025238"/>
              <a:gd name="connsiteY95" fmla="*/ 1216138 h 1848547"/>
              <a:gd name="connsiteX96" fmla="*/ 2380845 w 3025238"/>
              <a:gd name="connsiteY96" fmla="*/ 1234989 h 1848547"/>
              <a:gd name="connsiteX97" fmla="*/ 2334594 w 3025238"/>
              <a:gd name="connsiteY97" fmla="*/ 1234989 h 1848547"/>
              <a:gd name="connsiteX98" fmla="*/ 2334594 w 3025238"/>
              <a:gd name="connsiteY98" fmla="*/ 1216061 h 1848547"/>
              <a:gd name="connsiteX99" fmla="*/ 2194619 w 3025238"/>
              <a:gd name="connsiteY99" fmla="*/ 1216061 h 1848547"/>
              <a:gd name="connsiteX100" fmla="*/ 1967329 w 3025238"/>
              <a:gd name="connsiteY100" fmla="*/ 1435794 h 1848547"/>
              <a:gd name="connsiteX101" fmla="*/ 1730271 w 3025238"/>
              <a:gd name="connsiteY101" fmla="*/ 1435794 h 1848547"/>
              <a:gd name="connsiteX102" fmla="*/ 1730271 w 3025238"/>
              <a:gd name="connsiteY102" fmla="*/ 1476779 h 1848547"/>
              <a:gd name="connsiteX103" fmla="*/ 1642958 w 3025238"/>
              <a:gd name="connsiteY103" fmla="*/ 1476779 h 1848547"/>
              <a:gd name="connsiteX104" fmla="*/ 1493137 w 3025238"/>
              <a:gd name="connsiteY104" fmla="*/ 1621792 h 1848547"/>
              <a:gd name="connsiteX105" fmla="*/ 1492221 w 3025238"/>
              <a:gd name="connsiteY105" fmla="*/ 1622709 h 1848547"/>
              <a:gd name="connsiteX106" fmla="*/ 828747 w 3025238"/>
              <a:gd name="connsiteY106" fmla="*/ 1622709 h 1848547"/>
              <a:gd name="connsiteX107" fmla="*/ 828595 w 3025238"/>
              <a:gd name="connsiteY107" fmla="*/ 1663694 h 1848547"/>
              <a:gd name="connsiteX108" fmla="*/ 736017 w 3025238"/>
              <a:gd name="connsiteY108" fmla="*/ 1663694 h 1848547"/>
              <a:gd name="connsiteX109" fmla="*/ 736017 w 3025238"/>
              <a:gd name="connsiteY109" fmla="*/ 1575541 h 1848547"/>
              <a:gd name="connsiteX110" fmla="*/ 828595 w 3025238"/>
              <a:gd name="connsiteY110" fmla="*/ 1575541 h 1848547"/>
              <a:gd name="connsiteX111" fmla="*/ 828595 w 3025238"/>
              <a:gd name="connsiteY111" fmla="*/ 1616374 h 1848547"/>
              <a:gd name="connsiteX112" fmla="*/ 1411777 w 3025238"/>
              <a:gd name="connsiteY112" fmla="*/ 1616374 h 1848547"/>
              <a:gd name="connsiteX113" fmla="*/ 1598538 w 3025238"/>
              <a:gd name="connsiteY113" fmla="*/ 1435870 h 1848547"/>
              <a:gd name="connsiteX114" fmla="*/ 1086643 w 3025238"/>
              <a:gd name="connsiteY114" fmla="*/ 1435870 h 1848547"/>
              <a:gd name="connsiteX115" fmla="*/ 1086643 w 3025238"/>
              <a:gd name="connsiteY115" fmla="*/ 1429765 h 1848547"/>
              <a:gd name="connsiteX116" fmla="*/ 1637463 w 3025238"/>
              <a:gd name="connsiteY116" fmla="*/ 1429765 h 1848547"/>
              <a:gd name="connsiteX117" fmla="*/ 1637463 w 3025238"/>
              <a:gd name="connsiteY117" fmla="*/ 1388779 h 1848547"/>
              <a:gd name="connsiteX118" fmla="*/ 1729966 w 3025238"/>
              <a:gd name="connsiteY118" fmla="*/ 1388779 h 1848547"/>
              <a:gd name="connsiteX119" fmla="*/ 1729966 w 3025238"/>
              <a:gd name="connsiteY119" fmla="*/ 1429765 h 1848547"/>
              <a:gd name="connsiteX120" fmla="*/ 1964353 w 3025238"/>
              <a:gd name="connsiteY120" fmla="*/ 1429765 h 1848547"/>
              <a:gd name="connsiteX121" fmla="*/ 2191947 w 3025238"/>
              <a:gd name="connsiteY121" fmla="*/ 1210184 h 1848547"/>
              <a:gd name="connsiteX122" fmla="*/ 2334594 w 3025238"/>
              <a:gd name="connsiteY122" fmla="*/ 1210184 h 1848547"/>
              <a:gd name="connsiteX123" fmla="*/ 2334594 w 3025238"/>
              <a:gd name="connsiteY123" fmla="*/ 1191256 h 1848547"/>
              <a:gd name="connsiteX124" fmla="*/ 2380845 w 3025238"/>
              <a:gd name="connsiteY124" fmla="*/ 1191256 h 1848547"/>
              <a:gd name="connsiteX125" fmla="*/ 2380845 w 3025238"/>
              <a:gd name="connsiteY125" fmla="*/ 1210261 h 1848547"/>
              <a:gd name="connsiteX126" fmla="*/ 2573484 w 3025238"/>
              <a:gd name="connsiteY126" fmla="*/ 1210261 h 1848547"/>
              <a:gd name="connsiteX127" fmla="*/ 606955 w 3025238"/>
              <a:gd name="connsiteY127" fmla="*/ 1145234 h 1848547"/>
              <a:gd name="connsiteX128" fmla="*/ 606955 w 3025238"/>
              <a:gd name="connsiteY128" fmla="*/ 1214688 h 1848547"/>
              <a:gd name="connsiteX129" fmla="*/ 679918 w 3025238"/>
              <a:gd name="connsiteY129" fmla="*/ 1214688 h 1848547"/>
              <a:gd name="connsiteX130" fmla="*/ 679918 w 3025238"/>
              <a:gd name="connsiteY130" fmla="*/ 1145234 h 1848547"/>
              <a:gd name="connsiteX131" fmla="*/ 597262 w 3025238"/>
              <a:gd name="connsiteY131" fmla="*/ 1136228 h 1848547"/>
              <a:gd name="connsiteX132" fmla="*/ 689765 w 3025238"/>
              <a:gd name="connsiteY132" fmla="*/ 1136228 h 1848547"/>
              <a:gd name="connsiteX133" fmla="*/ 689765 w 3025238"/>
              <a:gd name="connsiteY133" fmla="*/ 1223847 h 1848547"/>
              <a:gd name="connsiteX134" fmla="*/ 597109 w 3025238"/>
              <a:gd name="connsiteY134" fmla="*/ 1223847 h 1848547"/>
              <a:gd name="connsiteX135" fmla="*/ 597109 w 3025238"/>
              <a:gd name="connsiteY135" fmla="*/ 1182861 h 1848547"/>
              <a:gd name="connsiteX136" fmla="*/ 497280 w 3025238"/>
              <a:gd name="connsiteY136" fmla="*/ 1182861 h 1848547"/>
              <a:gd name="connsiteX137" fmla="*/ 269990 w 3025238"/>
              <a:gd name="connsiteY137" fmla="*/ 1402518 h 1848547"/>
              <a:gd name="connsiteX138" fmla="*/ 0 w 3025238"/>
              <a:gd name="connsiteY138" fmla="*/ 1402518 h 1848547"/>
              <a:gd name="connsiteX139" fmla="*/ 0 w 3025238"/>
              <a:gd name="connsiteY139" fmla="*/ 1396870 h 1848547"/>
              <a:gd name="connsiteX140" fmla="*/ 208932 w 3025238"/>
              <a:gd name="connsiteY140" fmla="*/ 1396870 h 1848547"/>
              <a:gd name="connsiteX141" fmla="*/ 436526 w 3025238"/>
              <a:gd name="connsiteY141" fmla="*/ 1177213 h 1848547"/>
              <a:gd name="connsiteX142" fmla="*/ 597262 w 3025238"/>
              <a:gd name="connsiteY142" fmla="*/ 1177213 h 1848547"/>
              <a:gd name="connsiteX143" fmla="*/ 1411320 w 3025238"/>
              <a:gd name="connsiteY143" fmla="*/ 1096769 h 1848547"/>
              <a:gd name="connsiteX144" fmla="*/ 1505654 w 3025238"/>
              <a:gd name="connsiteY144" fmla="*/ 1188356 h 1848547"/>
              <a:gd name="connsiteX145" fmla="*/ 1543815 w 3025238"/>
              <a:gd name="connsiteY145" fmla="*/ 1188356 h 1848547"/>
              <a:gd name="connsiteX146" fmla="*/ 1449481 w 3025238"/>
              <a:gd name="connsiteY146" fmla="*/ 1096769 h 1848547"/>
              <a:gd name="connsiteX147" fmla="*/ 2964917 w 3025238"/>
              <a:gd name="connsiteY147" fmla="*/ 1066972 h 1848547"/>
              <a:gd name="connsiteX148" fmla="*/ 2995446 w 3025238"/>
              <a:gd name="connsiteY148" fmla="*/ 1066972 h 1848547"/>
              <a:gd name="connsiteX149" fmla="*/ 2995446 w 3025238"/>
              <a:gd name="connsiteY149" fmla="*/ 1096051 h 1848547"/>
              <a:gd name="connsiteX150" fmla="*/ 2964917 w 3025238"/>
              <a:gd name="connsiteY150" fmla="*/ 1096051 h 1848547"/>
              <a:gd name="connsiteX151" fmla="*/ 2605437 w 3025238"/>
              <a:gd name="connsiteY151" fmla="*/ 1066972 h 1848547"/>
              <a:gd name="connsiteX152" fmla="*/ 2635966 w 3025238"/>
              <a:gd name="connsiteY152" fmla="*/ 1066972 h 1848547"/>
              <a:gd name="connsiteX153" fmla="*/ 2635966 w 3025238"/>
              <a:gd name="connsiteY153" fmla="*/ 1096051 h 1848547"/>
              <a:gd name="connsiteX154" fmla="*/ 2605437 w 3025238"/>
              <a:gd name="connsiteY154" fmla="*/ 1096051 h 1848547"/>
              <a:gd name="connsiteX155" fmla="*/ 2942809 w 3025238"/>
              <a:gd name="connsiteY155" fmla="*/ 1046091 h 1848547"/>
              <a:gd name="connsiteX156" fmla="*/ 2942809 w 3025238"/>
              <a:gd name="connsiteY156" fmla="*/ 1115544 h 1848547"/>
              <a:gd name="connsiteX157" fmla="*/ 3015697 w 3025238"/>
              <a:gd name="connsiteY157" fmla="*/ 1115544 h 1848547"/>
              <a:gd name="connsiteX158" fmla="*/ 3015697 w 3025238"/>
              <a:gd name="connsiteY158" fmla="*/ 1046091 h 1848547"/>
              <a:gd name="connsiteX159" fmla="*/ 2932658 w 3025238"/>
              <a:gd name="connsiteY159" fmla="*/ 1037085 h 1848547"/>
              <a:gd name="connsiteX160" fmla="*/ 3025238 w 3025238"/>
              <a:gd name="connsiteY160" fmla="*/ 1037085 h 1848547"/>
              <a:gd name="connsiteX161" fmla="*/ 3025238 w 3025238"/>
              <a:gd name="connsiteY161" fmla="*/ 1125237 h 1848547"/>
              <a:gd name="connsiteX162" fmla="*/ 2932964 w 3025238"/>
              <a:gd name="connsiteY162" fmla="*/ 1125237 h 1848547"/>
              <a:gd name="connsiteX163" fmla="*/ 2932964 w 3025238"/>
              <a:gd name="connsiteY163" fmla="*/ 1084252 h 1848547"/>
              <a:gd name="connsiteX164" fmla="*/ 2648662 w 3025238"/>
              <a:gd name="connsiteY164" fmla="*/ 1084252 h 1848547"/>
              <a:gd name="connsiteX165" fmla="*/ 2648357 w 3025238"/>
              <a:gd name="connsiteY165" fmla="*/ 1078070 h 1848547"/>
              <a:gd name="connsiteX166" fmla="*/ 2932658 w 3025238"/>
              <a:gd name="connsiteY166" fmla="*/ 1078070 h 1848547"/>
              <a:gd name="connsiteX167" fmla="*/ 0 w 3025238"/>
              <a:gd name="connsiteY167" fmla="*/ 983659 h 1848547"/>
              <a:gd name="connsiteX168" fmla="*/ 11103 w 3025238"/>
              <a:gd name="connsiteY168" fmla="*/ 983659 h 1848547"/>
              <a:gd name="connsiteX169" fmla="*/ 11103 w 3025238"/>
              <a:gd name="connsiteY169" fmla="*/ 989765 h 1848547"/>
              <a:gd name="connsiteX170" fmla="*/ 0 w 3025238"/>
              <a:gd name="connsiteY170" fmla="*/ 989765 h 1848547"/>
              <a:gd name="connsiteX171" fmla="*/ 29928 w 3025238"/>
              <a:gd name="connsiteY171" fmla="*/ 972561 h 1848547"/>
              <a:gd name="connsiteX172" fmla="*/ 60458 w 3025238"/>
              <a:gd name="connsiteY172" fmla="*/ 972561 h 1848547"/>
              <a:gd name="connsiteX173" fmla="*/ 60458 w 3025238"/>
              <a:gd name="connsiteY173" fmla="*/ 1001640 h 1848547"/>
              <a:gd name="connsiteX174" fmla="*/ 29928 w 3025238"/>
              <a:gd name="connsiteY174" fmla="*/ 1001640 h 1848547"/>
              <a:gd name="connsiteX175" fmla="*/ 1006886 w 3025238"/>
              <a:gd name="connsiteY175" fmla="*/ 963204 h 1848547"/>
              <a:gd name="connsiteX176" fmla="*/ 1006886 w 3025238"/>
              <a:gd name="connsiteY176" fmla="*/ 1032658 h 1848547"/>
              <a:gd name="connsiteX177" fmla="*/ 1079849 w 3025238"/>
              <a:gd name="connsiteY177" fmla="*/ 1032658 h 1848547"/>
              <a:gd name="connsiteX178" fmla="*/ 1079849 w 3025238"/>
              <a:gd name="connsiteY178" fmla="*/ 963204 h 1848547"/>
              <a:gd name="connsiteX179" fmla="*/ 997346 w 3025238"/>
              <a:gd name="connsiteY179" fmla="*/ 953587 h 1848547"/>
              <a:gd name="connsiteX180" fmla="*/ 1089849 w 3025238"/>
              <a:gd name="connsiteY180" fmla="*/ 953587 h 1848547"/>
              <a:gd name="connsiteX181" fmla="*/ 1089849 w 3025238"/>
              <a:gd name="connsiteY181" fmla="*/ 1037542 h 1848547"/>
              <a:gd name="connsiteX182" fmla="*/ 1145869 w 3025238"/>
              <a:gd name="connsiteY182" fmla="*/ 1090968 h 1848547"/>
              <a:gd name="connsiteX183" fmla="*/ 1452609 w 3025238"/>
              <a:gd name="connsiteY183" fmla="*/ 1090968 h 1848547"/>
              <a:gd name="connsiteX184" fmla="*/ 1553279 w 3025238"/>
              <a:gd name="connsiteY184" fmla="*/ 1188280 h 1848547"/>
              <a:gd name="connsiteX185" fmla="*/ 1826209 w 3025238"/>
              <a:gd name="connsiteY185" fmla="*/ 1188280 h 1848547"/>
              <a:gd name="connsiteX186" fmla="*/ 1826209 w 3025238"/>
              <a:gd name="connsiteY186" fmla="*/ 1176831 h 1848547"/>
              <a:gd name="connsiteX187" fmla="*/ 1856738 w 3025238"/>
              <a:gd name="connsiteY187" fmla="*/ 1176831 h 1848547"/>
              <a:gd name="connsiteX188" fmla="*/ 1856738 w 3025238"/>
              <a:gd name="connsiteY188" fmla="*/ 1205910 h 1848547"/>
              <a:gd name="connsiteX189" fmla="*/ 1826209 w 3025238"/>
              <a:gd name="connsiteY189" fmla="*/ 1205910 h 1848547"/>
              <a:gd name="connsiteX190" fmla="*/ 1826209 w 3025238"/>
              <a:gd name="connsiteY190" fmla="*/ 1194462 h 1848547"/>
              <a:gd name="connsiteX191" fmla="*/ 1504509 w 3025238"/>
              <a:gd name="connsiteY191" fmla="*/ 1194462 h 1848547"/>
              <a:gd name="connsiteX192" fmla="*/ 1503134 w 3025238"/>
              <a:gd name="connsiteY192" fmla="*/ 1194462 h 1848547"/>
              <a:gd name="connsiteX193" fmla="*/ 1402465 w 3025238"/>
              <a:gd name="connsiteY193" fmla="*/ 1097150 h 1848547"/>
              <a:gd name="connsiteX194" fmla="*/ 1142969 w 3025238"/>
              <a:gd name="connsiteY194" fmla="*/ 1097150 h 1848547"/>
              <a:gd name="connsiteX195" fmla="*/ 1085268 w 3025238"/>
              <a:gd name="connsiteY195" fmla="*/ 1041740 h 1848547"/>
              <a:gd name="connsiteX196" fmla="*/ 997346 w 3025238"/>
              <a:gd name="connsiteY196" fmla="*/ 1041740 h 1848547"/>
              <a:gd name="connsiteX197" fmla="*/ 1410938 w 3025238"/>
              <a:gd name="connsiteY197" fmla="*/ 864977 h 1848547"/>
              <a:gd name="connsiteX198" fmla="*/ 1632273 w 3025238"/>
              <a:gd name="connsiteY198" fmla="*/ 1078680 h 1848547"/>
              <a:gd name="connsiteX199" fmla="*/ 1722334 w 3025238"/>
              <a:gd name="connsiteY199" fmla="*/ 1078680 h 1848547"/>
              <a:gd name="connsiteX200" fmla="*/ 1500998 w 3025238"/>
              <a:gd name="connsiteY200" fmla="*/ 864977 h 1848547"/>
              <a:gd name="connsiteX201" fmla="*/ 797685 w 3025238"/>
              <a:gd name="connsiteY201" fmla="*/ 850628 h 1848547"/>
              <a:gd name="connsiteX202" fmla="*/ 822108 w 3025238"/>
              <a:gd name="connsiteY202" fmla="*/ 850628 h 1848547"/>
              <a:gd name="connsiteX203" fmla="*/ 822108 w 3025238"/>
              <a:gd name="connsiteY203" fmla="*/ 873525 h 1848547"/>
              <a:gd name="connsiteX204" fmla="*/ 797685 w 3025238"/>
              <a:gd name="connsiteY204" fmla="*/ 873525 h 1848547"/>
              <a:gd name="connsiteX205" fmla="*/ 797685 w 3025238"/>
              <a:gd name="connsiteY205" fmla="*/ 864977 h 1848547"/>
              <a:gd name="connsiteX206" fmla="*/ 680758 w 3025238"/>
              <a:gd name="connsiteY206" fmla="*/ 864977 h 1848547"/>
              <a:gd name="connsiteX207" fmla="*/ 546201 w 3025238"/>
              <a:gd name="connsiteY207" fmla="*/ 994725 h 1848547"/>
              <a:gd name="connsiteX208" fmla="*/ 863322 w 3025238"/>
              <a:gd name="connsiteY208" fmla="*/ 994725 h 1848547"/>
              <a:gd name="connsiteX209" fmla="*/ 863322 w 3025238"/>
              <a:gd name="connsiteY209" fmla="*/ 953816 h 1848547"/>
              <a:gd name="connsiteX210" fmla="*/ 955825 w 3025238"/>
              <a:gd name="connsiteY210" fmla="*/ 953816 h 1848547"/>
              <a:gd name="connsiteX211" fmla="*/ 955825 w 3025238"/>
              <a:gd name="connsiteY211" fmla="*/ 1041588 h 1848547"/>
              <a:gd name="connsiteX212" fmla="*/ 912779 w 3025238"/>
              <a:gd name="connsiteY212" fmla="*/ 1041588 h 1848547"/>
              <a:gd name="connsiteX213" fmla="*/ 912779 w 3025238"/>
              <a:gd name="connsiteY213" fmla="*/ 1178969 h 1848547"/>
              <a:gd name="connsiteX214" fmla="*/ 689765 w 3025238"/>
              <a:gd name="connsiteY214" fmla="*/ 1392672 h 1848547"/>
              <a:gd name="connsiteX215" fmla="*/ 689765 w 3025238"/>
              <a:gd name="connsiteY215" fmla="*/ 1429765 h 1848547"/>
              <a:gd name="connsiteX216" fmla="*/ 730903 w 3025238"/>
              <a:gd name="connsiteY216" fmla="*/ 1429765 h 1848547"/>
              <a:gd name="connsiteX217" fmla="*/ 969258 w 3025238"/>
              <a:gd name="connsiteY217" fmla="*/ 1201559 h 1848547"/>
              <a:gd name="connsiteX218" fmla="*/ 1161210 w 3025238"/>
              <a:gd name="connsiteY218" fmla="*/ 1201559 h 1848547"/>
              <a:gd name="connsiteX219" fmla="*/ 1219215 w 3025238"/>
              <a:gd name="connsiteY219" fmla="*/ 1256818 h 1848547"/>
              <a:gd name="connsiteX220" fmla="*/ 1307063 w 3025238"/>
              <a:gd name="connsiteY220" fmla="*/ 1256818 h 1848547"/>
              <a:gd name="connsiteX221" fmla="*/ 1307063 w 3025238"/>
              <a:gd name="connsiteY221" fmla="*/ 1344971 h 1848547"/>
              <a:gd name="connsiteX222" fmla="*/ 1214559 w 3025238"/>
              <a:gd name="connsiteY222" fmla="*/ 1344971 h 1848547"/>
              <a:gd name="connsiteX223" fmla="*/ 1214559 w 3025238"/>
              <a:gd name="connsiteY223" fmla="*/ 1303833 h 1848547"/>
              <a:gd name="connsiteX224" fmla="*/ 1071378 w 3025238"/>
              <a:gd name="connsiteY224" fmla="*/ 1303833 h 1848547"/>
              <a:gd name="connsiteX225" fmla="*/ 1071378 w 3025238"/>
              <a:gd name="connsiteY225" fmla="*/ 1312381 h 1848547"/>
              <a:gd name="connsiteX226" fmla="*/ 1046955 w 3025238"/>
              <a:gd name="connsiteY226" fmla="*/ 1312381 h 1848547"/>
              <a:gd name="connsiteX227" fmla="*/ 1046955 w 3025238"/>
              <a:gd name="connsiteY227" fmla="*/ 1289102 h 1848547"/>
              <a:gd name="connsiteX228" fmla="*/ 1071378 w 3025238"/>
              <a:gd name="connsiteY228" fmla="*/ 1289102 h 1848547"/>
              <a:gd name="connsiteX229" fmla="*/ 1071378 w 3025238"/>
              <a:gd name="connsiteY229" fmla="*/ 1297650 h 1848547"/>
              <a:gd name="connsiteX230" fmla="*/ 1214865 w 3025238"/>
              <a:gd name="connsiteY230" fmla="*/ 1297650 h 1848547"/>
              <a:gd name="connsiteX231" fmla="*/ 1214865 w 3025238"/>
              <a:gd name="connsiteY231" fmla="*/ 1261092 h 1848547"/>
              <a:gd name="connsiteX232" fmla="*/ 1158844 w 3025238"/>
              <a:gd name="connsiteY232" fmla="*/ 1207666 h 1848547"/>
              <a:gd name="connsiteX233" fmla="*/ 1049931 w 3025238"/>
              <a:gd name="connsiteY233" fmla="*/ 1207666 h 1848547"/>
              <a:gd name="connsiteX234" fmla="*/ 817835 w 3025238"/>
              <a:gd name="connsiteY234" fmla="*/ 1429765 h 1848547"/>
              <a:gd name="connsiteX235" fmla="*/ 1031538 w 3025238"/>
              <a:gd name="connsiteY235" fmla="*/ 1429765 h 1848547"/>
              <a:gd name="connsiteX236" fmla="*/ 1031538 w 3025238"/>
              <a:gd name="connsiteY236" fmla="*/ 1436023 h 1848547"/>
              <a:gd name="connsiteX237" fmla="*/ 689765 w 3025238"/>
              <a:gd name="connsiteY237" fmla="*/ 1436023 h 1848547"/>
              <a:gd name="connsiteX238" fmla="*/ 689765 w 3025238"/>
              <a:gd name="connsiteY238" fmla="*/ 1477085 h 1848547"/>
              <a:gd name="connsiteX239" fmla="*/ 597491 w 3025238"/>
              <a:gd name="connsiteY239" fmla="*/ 1477085 h 1848547"/>
              <a:gd name="connsiteX240" fmla="*/ 597491 w 3025238"/>
              <a:gd name="connsiteY240" fmla="*/ 1389314 h 1848547"/>
              <a:gd name="connsiteX241" fmla="*/ 684880 w 3025238"/>
              <a:gd name="connsiteY241" fmla="*/ 1389314 h 1848547"/>
              <a:gd name="connsiteX242" fmla="*/ 906216 w 3025238"/>
              <a:gd name="connsiteY242" fmla="*/ 1177137 h 1848547"/>
              <a:gd name="connsiteX243" fmla="*/ 906216 w 3025238"/>
              <a:gd name="connsiteY243" fmla="*/ 1042351 h 1848547"/>
              <a:gd name="connsiteX244" fmla="*/ 863246 w 3025238"/>
              <a:gd name="connsiteY244" fmla="*/ 1042351 h 1848547"/>
              <a:gd name="connsiteX245" fmla="*/ 863246 w 3025238"/>
              <a:gd name="connsiteY245" fmla="*/ 1001366 h 1848547"/>
              <a:gd name="connsiteX246" fmla="*/ 416682 w 3025238"/>
              <a:gd name="connsiteY246" fmla="*/ 1001366 h 1848547"/>
              <a:gd name="connsiteX247" fmla="*/ 306091 w 3025238"/>
              <a:gd name="connsiteY247" fmla="*/ 1108217 h 1848547"/>
              <a:gd name="connsiteX248" fmla="*/ 306091 w 3025238"/>
              <a:gd name="connsiteY248" fmla="*/ 1148210 h 1848547"/>
              <a:gd name="connsiteX249" fmla="*/ 259839 w 3025238"/>
              <a:gd name="connsiteY249" fmla="*/ 1148210 h 1848547"/>
              <a:gd name="connsiteX250" fmla="*/ 259839 w 3025238"/>
              <a:gd name="connsiteY250" fmla="*/ 1129282 h 1848547"/>
              <a:gd name="connsiteX251" fmla="*/ 0 w 3025238"/>
              <a:gd name="connsiteY251" fmla="*/ 1129282 h 1848547"/>
              <a:gd name="connsiteX252" fmla="*/ 0 w 3025238"/>
              <a:gd name="connsiteY252" fmla="*/ 1122642 h 1848547"/>
              <a:gd name="connsiteX253" fmla="*/ 259915 w 3025238"/>
              <a:gd name="connsiteY253" fmla="*/ 1122642 h 1848547"/>
              <a:gd name="connsiteX254" fmla="*/ 259915 w 3025238"/>
              <a:gd name="connsiteY254" fmla="*/ 1103714 h 1848547"/>
              <a:gd name="connsiteX255" fmla="*/ 301282 w 3025238"/>
              <a:gd name="connsiteY255" fmla="*/ 1103714 h 1848547"/>
              <a:gd name="connsiteX256" fmla="*/ 414087 w 3025238"/>
              <a:gd name="connsiteY256" fmla="*/ 994725 h 1848547"/>
              <a:gd name="connsiteX257" fmla="*/ 537119 w 3025238"/>
              <a:gd name="connsiteY257" fmla="*/ 994725 h 1848547"/>
              <a:gd name="connsiteX258" fmla="*/ 678011 w 3025238"/>
              <a:gd name="connsiteY258" fmla="*/ 859176 h 1848547"/>
              <a:gd name="connsiteX259" fmla="*/ 797685 w 3025238"/>
              <a:gd name="connsiteY259" fmla="*/ 859176 h 1848547"/>
              <a:gd name="connsiteX260" fmla="*/ 409355 w 3025238"/>
              <a:gd name="connsiteY260" fmla="*/ 820634 h 1848547"/>
              <a:gd name="connsiteX261" fmla="*/ 239460 w 3025238"/>
              <a:gd name="connsiteY261" fmla="*/ 983659 h 1848547"/>
              <a:gd name="connsiteX262" fmla="*/ 284033 w 3025238"/>
              <a:gd name="connsiteY262" fmla="*/ 983659 h 1848547"/>
              <a:gd name="connsiteX263" fmla="*/ 454003 w 3025238"/>
              <a:gd name="connsiteY263" fmla="*/ 820634 h 1848547"/>
              <a:gd name="connsiteX264" fmla="*/ 863017 w 3025238"/>
              <a:gd name="connsiteY264" fmla="*/ 817657 h 1848547"/>
              <a:gd name="connsiteX265" fmla="*/ 955520 w 3025238"/>
              <a:gd name="connsiteY265" fmla="*/ 817657 h 1848547"/>
              <a:gd name="connsiteX266" fmla="*/ 955520 w 3025238"/>
              <a:gd name="connsiteY266" fmla="*/ 858490 h 1848547"/>
              <a:gd name="connsiteX267" fmla="*/ 1503899 w 3025238"/>
              <a:gd name="connsiteY267" fmla="*/ 858490 h 1848547"/>
              <a:gd name="connsiteX268" fmla="*/ 1731187 w 3025238"/>
              <a:gd name="connsiteY268" fmla="*/ 1078146 h 1848547"/>
              <a:gd name="connsiteX269" fmla="*/ 2101734 w 3025238"/>
              <a:gd name="connsiteY269" fmla="*/ 1078146 h 1848547"/>
              <a:gd name="connsiteX270" fmla="*/ 2101734 w 3025238"/>
              <a:gd name="connsiteY270" fmla="*/ 1059371 h 1848547"/>
              <a:gd name="connsiteX271" fmla="*/ 2148214 w 3025238"/>
              <a:gd name="connsiteY271" fmla="*/ 1059371 h 1848547"/>
              <a:gd name="connsiteX272" fmla="*/ 2148214 w 3025238"/>
              <a:gd name="connsiteY272" fmla="*/ 1078070 h 1848547"/>
              <a:gd name="connsiteX273" fmla="*/ 2592641 w 3025238"/>
              <a:gd name="connsiteY273" fmla="*/ 1078070 h 1848547"/>
              <a:gd name="connsiteX274" fmla="*/ 2592641 w 3025238"/>
              <a:gd name="connsiteY274" fmla="*/ 1084252 h 1848547"/>
              <a:gd name="connsiteX275" fmla="*/ 2148214 w 3025238"/>
              <a:gd name="connsiteY275" fmla="*/ 1084252 h 1848547"/>
              <a:gd name="connsiteX276" fmla="*/ 2148214 w 3025238"/>
              <a:gd name="connsiteY276" fmla="*/ 1103409 h 1848547"/>
              <a:gd name="connsiteX277" fmla="*/ 2107152 w 3025238"/>
              <a:gd name="connsiteY277" fmla="*/ 1103409 h 1848547"/>
              <a:gd name="connsiteX278" fmla="*/ 1899632 w 3025238"/>
              <a:gd name="connsiteY278" fmla="*/ 1303909 h 1848547"/>
              <a:gd name="connsiteX279" fmla="*/ 1450396 w 3025238"/>
              <a:gd name="connsiteY279" fmla="*/ 1303909 h 1848547"/>
              <a:gd name="connsiteX280" fmla="*/ 1450396 w 3025238"/>
              <a:gd name="connsiteY280" fmla="*/ 1344894 h 1848547"/>
              <a:gd name="connsiteX281" fmla="*/ 1357664 w 3025238"/>
              <a:gd name="connsiteY281" fmla="*/ 1345504 h 1848547"/>
              <a:gd name="connsiteX282" fmla="*/ 1357664 w 3025238"/>
              <a:gd name="connsiteY282" fmla="*/ 1257428 h 1848547"/>
              <a:gd name="connsiteX283" fmla="*/ 1450167 w 3025238"/>
              <a:gd name="connsiteY283" fmla="*/ 1257428 h 1848547"/>
              <a:gd name="connsiteX284" fmla="*/ 1450167 w 3025238"/>
              <a:gd name="connsiteY284" fmla="*/ 1298413 h 1848547"/>
              <a:gd name="connsiteX285" fmla="*/ 1896731 w 3025238"/>
              <a:gd name="connsiteY285" fmla="*/ 1298413 h 1848547"/>
              <a:gd name="connsiteX286" fmla="*/ 2101734 w 3025238"/>
              <a:gd name="connsiteY286" fmla="*/ 1099974 h 1848547"/>
              <a:gd name="connsiteX287" fmla="*/ 2101734 w 3025238"/>
              <a:gd name="connsiteY287" fmla="*/ 1084710 h 1848547"/>
              <a:gd name="connsiteX288" fmla="*/ 1629373 w 3025238"/>
              <a:gd name="connsiteY288" fmla="*/ 1084710 h 1848547"/>
              <a:gd name="connsiteX289" fmla="*/ 1402083 w 3025238"/>
              <a:gd name="connsiteY289" fmla="*/ 864977 h 1848547"/>
              <a:gd name="connsiteX290" fmla="*/ 955520 w 3025238"/>
              <a:gd name="connsiteY290" fmla="*/ 864977 h 1848547"/>
              <a:gd name="connsiteX291" fmla="*/ 955520 w 3025238"/>
              <a:gd name="connsiteY291" fmla="*/ 905734 h 1848547"/>
              <a:gd name="connsiteX292" fmla="*/ 863017 w 3025238"/>
              <a:gd name="connsiteY292" fmla="*/ 905734 h 1848547"/>
              <a:gd name="connsiteX293" fmla="*/ 1829186 w 3025238"/>
              <a:gd name="connsiteY293" fmla="*/ 659364 h 1848547"/>
              <a:gd name="connsiteX294" fmla="*/ 1829186 w 3025238"/>
              <a:gd name="connsiteY294" fmla="*/ 728817 h 1848547"/>
              <a:gd name="connsiteX295" fmla="*/ 1902150 w 3025238"/>
              <a:gd name="connsiteY295" fmla="*/ 728817 h 1848547"/>
              <a:gd name="connsiteX296" fmla="*/ 1902150 w 3025238"/>
              <a:gd name="connsiteY296" fmla="*/ 659364 h 1848547"/>
              <a:gd name="connsiteX297" fmla="*/ 7821 w 3025238"/>
              <a:gd name="connsiteY297" fmla="*/ 655319 h 1848547"/>
              <a:gd name="connsiteX298" fmla="*/ 7821 w 3025238"/>
              <a:gd name="connsiteY298" fmla="*/ 724849 h 1848547"/>
              <a:gd name="connsiteX299" fmla="*/ 80709 w 3025238"/>
              <a:gd name="connsiteY299" fmla="*/ 724849 h 1848547"/>
              <a:gd name="connsiteX300" fmla="*/ 80709 w 3025238"/>
              <a:gd name="connsiteY300" fmla="*/ 655319 h 1848547"/>
              <a:gd name="connsiteX301" fmla="*/ 1577321 w 3025238"/>
              <a:gd name="connsiteY301" fmla="*/ 600977 h 1848547"/>
              <a:gd name="connsiteX302" fmla="*/ 1450549 w 3025238"/>
              <a:gd name="connsiteY302" fmla="*/ 724468 h 1848547"/>
              <a:gd name="connsiteX303" fmla="*/ 1501761 w 3025238"/>
              <a:gd name="connsiteY303" fmla="*/ 724468 h 1848547"/>
              <a:gd name="connsiteX304" fmla="*/ 1628610 w 3025238"/>
              <a:gd name="connsiteY304" fmla="*/ 600977 h 1848547"/>
              <a:gd name="connsiteX305" fmla="*/ 1123709 w 3025238"/>
              <a:gd name="connsiteY305" fmla="*/ 583849 h 1848547"/>
              <a:gd name="connsiteX306" fmla="*/ 1154238 w 3025238"/>
              <a:gd name="connsiteY306" fmla="*/ 583849 h 1848547"/>
              <a:gd name="connsiteX307" fmla="*/ 1154238 w 3025238"/>
              <a:gd name="connsiteY307" fmla="*/ 612928 h 1848547"/>
              <a:gd name="connsiteX308" fmla="*/ 1123709 w 3025238"/>
              <a:gd name="connsiteY308" fmla="*/ 612928 h 1848547"/>
              <a:gd name="connsiteX309" fmla="*/ 1021283 w 3025238"/>
              <a:gd name="connsiteY309" fmla="*/ 583697 h 1848547"/>
              <a:gd name="connsiteX310" fmla="*/ 1051812 w 3025238"/>
              <a:gd name="connsiteY310" fmla="*/ 583697 h 1848547"/>
              <a:gd name="connsiteX311" fmla="*/ 1051812 w 3025238"/>
              <a:gd name="connsiteY311" fmla="*/ 612776 h 1848547"/>
              <a:gd name="connsiteX312" fmla="*/ 1021283 w 3025238"/>
              <a:gd name="connsiteY312" fmla="*/ 612776 h 1848547"/>
              <a:gd name="connsiteX313" fmla="*/ 1101907 w 3025238"/>
              <a:gd name="connsiteY313" fmla="*/ 563350 h 1848547"/>
              <a:gd name="connsiteX314" fmla="*/ 1101907 w 3025238"/>
              <a:gd name="connsiteY314" fmla="*/ 632804 h 1848547"/>
              <a:gd name="connsiteX315" fmla="*/ 1174719 w 3025238"/>
              <a:gd name="connsiteY315" fmla="*/ 632804 h 1848547"/>
              <a:gd name="connsiteX316" fmla="*/ 1174719 w 3025238"/>
              <a:gd name="connsiteY316" fmla="*/ 563350 h 1848547"/>
              <a:gd name="connsiteX317" fmla="*/ 1321716 w 3025238"/>
              <a:gd name="connsiteY317" fmla="*/ 473519 h 1848547"/>
              <a:gd name="connsiteX318" fmla="*/ 1446045 w 3025238"/>
              <a:gd name="connsiteY318" fmla="*/ 594795 h 1848547"/>
              <a:gd name="connsiteX319" fmla="*/ 1497335 w 3025238"/>
              <a:gd name="connsiteY319" fmla="*/ 594795 h 1848547"/>
              <a:gd name="connsiteX320" fmla="*/ 1373005 w 3025238"/>
              <a:gd name="connsiteY320" fmla="*/ 473519 h 1848547"/>
              <a:gd name="connsiteX321" fmla="*/ 463467 w 3025238"/>
              <a:gd name="connsiteY321" fmla="*/ 473289 h 1848547"/>
              <a:gd name="connsiteX322" fmla="*/ 242514 w 3025238"/>
              <a:gd name="connsiteY322" fmla="*/ 686992 h 1848547"/>
              <a:gd name="connsiteX323" fmla="*/ 293421 w 3025238"/>
              <a:gd name="connsiteY323" fmla="*/ 686992 h 1848547"/>
              <a:gd name="connsiteX324" fmla="*/ 514756 w 3025238"/>
              <a:gd name="connsiteY324" fmla="*/ 473289 h 1848547"/>
              <a:gd name="connsiteX325" fmla="*/ 1067715 w 3025238"/>
              <a:gd name="connsiteY325" fmla="*/ 467412 h 1848547"/>
              <a:gd name="connsiteX326" fmla="*/ 1374302 w 3025238"/>
              <a:gd name="connsiteY326" fmla="*/ 467412 h 1848547"/>
              <a:gd name="connsiteX327" fmla="*/ 1375676 w 3025238"/>
              <a:gd name="connsiteY327" fmla="*/ 467412 h 1848547"/>
              <a:gd name="connsiteX328" fmla="*/ 1506340 w 3025238"/>
              <a:gd name="connsiteY328" fmla="*/ 594795 h 1848547"/>
              <a:gd name="connsiteX329" fmla="*/ 1765838 w 3025238"/>
              <a:gd name="connsiteY329" fmla="*/ 594795 h 1848547"/>
              <a:gd name="connsiteX330" fmla="*/ 1823843 w 3025238"/>
              <a:gd name="connsiteY330" fmla="*/ 649977 h 1848547"/>
              <a:gd name="connsiteX331" fmla="*/ 1911766 w 3025238"/>
              <a:gd name="connsiteY331" fmla="*/ 649977 h 1848547"/>
              <a:gd name="connsiteX332" fmla="*/ 1912225 w 3025238"/>
              <a:gd name="connsiteY332" fmla="*/ 738282 h 1848547"/>
              <a:gd name="connsiteX333" fmla="*/ 1819722 w 3025238"/>
              <a:gd name="connsiteY333" fmla="*/ 738282 h 1848547"/>
              <a:gd name="connsiteX334" fmla="*/ 1819722 w 3025238"/>
              <a:gd name="connsiteY334" fmla="*/ 654327 h 1848547"/>
              <a:gd name="connsiteX335" fmla="*/ 1763624 w 3025238"/>
              <a:gd name="connsiteY335" fmla="*/ 600901 h 1848547"/>
              <a:gd name="connsiteX336" fmla="*/ 1637997 w 3025238"/>
              <a:gd name="connsiteY336" fmla="*/ 600901 h 1848547"/>
              <a:gd name="connsiteX337" fmla="*/ 1504738 w 3025238"/>
              <a:gd name="connsiteY337" fmla="*/ 730650 h 1848547"/>
              <a:gd name="connsiteX338" fmla="*/ 1161286 w 3025238"/>
              <a:gd name="connsiteY338" fmla="*/ 730650 h 1848547"/>
              <a:gd name="connsiteX339" fmla="*/ 1161286 w 3025238"/>
              <a:gd name="connsiteY339" fmla="*/ 749578 h 1848547"/>
              <a:gd name="connsiteX340" fmla="*/ 1115034 w 3025238"/>
              <a:gd name="connsiteY340" fmla="*/ 749578 h 1848547"/>
              <a:gd name="connsiteX341" fmla="*/ 1115034 w 3025238"/>
              <a:gd name="connsiteY341" fmla="*/ 705539 h 1848547"/>
              <a:gd name="connsiteX342" fmla="*/ 1161286 w 3025238"/>
              <a:gd name="connsiteY342" fmla="*/ 705539 h 1848547"/>
              <a:gd name="connsiteX343" fmla="*/ 1161286 w 3025238"/>
              <a:gd name="connsiteY343" fmla="*/ 724468 h 1848547"/>
              <a:gd name="connsiteX344" fmla="*/ 1441314 w 3025238"/>
              <a:gd name="connsiteY344" fmla="*/ 724468 h 1848547"/>
              <a:gd name="connsiteX345" fmla="*/ 1568238 w 3025238"/>
              <a:gd name="connsiteY345" fmla="*/ 600977 h 1848547"/>
              <a:gd name="connsiteX346" fmla="*/ 1184412 w 3025238"/>
              <a:gd name="connsiteY346" fmla="*/ 600977 h 1848547"/>
              <a:gd name="connsiteX347" fmla="*/ 1184412 w 3025238"/>
              <a:gd name="connsiteY347" fmla="*/ 642116 h 1848547"/>
              <a:gd name="connsiteX348" fmla="*/ 1096870 w 3025238"/>
              <a:gd name="connsiteY348" fmla="*/ 642116 h 1848547"/>
              <a:gd name="connsiteX349" fmla="*/ 1005282 w 3025238"/>
              <a:gd name="connsiteY349" fmla="*/ 730650 h 1848547"/>
              <a:gd name="connsiteX350" fmla="*/ 643971 w 3025238"/>
              <a:gd name="connsiteY350" fmla="*/ 730650 h 1848547"/>
              <a:gd name="connsiteX351" fmla="*/ 643971 w 3025238"/>
              <a:gd name="connsiteY351" fmla="*/ 739121 h 1848547"/>
              <a:gd name="connsiteX352" fmla="*/ 623669 w 3025238"/>
              <a:gd name="connsiteY352" fmla="*/ 739121 h 1848547"/>
              <a:gd name="connsiteX353" fmla="*/ 539714 w 3025238"/>
              <a:gd name="connsiteY353" fmla="*/ 820558 h 1848547"/>
              <a:gd name="connsiteX354" fmla="*/ 462857 w 3025238"/>
              <a:gd name="connsiteY354" fmla="*/ 820558 h 1848547"/>
              <a:gd name="connsiteX355" fmla="*/ 286552 w 3025238"/>
              <a:gd name="connsiteY355" fmla="*/ 989688 h 1848547"/>
              <a:gd name="connsiteX356" fmla="*/ 79183 w 3025238"/>
              <a:gd name="connsiteY356" fmla="*/ 989688 h 1848547"/>
              <a:gd name="connsiteX357" fmla="*/ 79183 w 3025238"/>
              <a:gd name="connsiteY357" fmla="*/ 983583 h 1848547"/>
              <a:gd name="connsiteX358" fmla="*/ 229767 w 3025238"/>
              <a:gd name="connsiteY358" fmla="*/ 983583 h 1848547"/>
              <a:gd name="connsiteX359" fmla="*/ 399738 w 3025238"/>
              <a:gd name="connsiteY359" fmla="*/ 820558 h 1848547"/>
              <a:gd name="connsiteX360" fmla="*/ 90631 w 3025238"/>
              <a:gd name="connsiteY360" fmla="*/ 820558 h 1848547"/>
              <a:gd name="connsiteX361" fmla="*/ 90631 w 3025238"/>
              <a:gd name="connsiteY361" fmla="*/ 861543 h 1848547"/>
              <a:gd name="connsiteX362" fmla="*/ 0 w 3025238"/>
              <a:gd name="connsiteY362" fmla="*/ 861543 h 1848547"/>
              <a:gd name="connsiteX363" fmla="*/ 0 w 3025238"/>
              <a:gd name="connsiteY363" fmla="*/ 773390 h 1848547"/>
              <a:gd name="connsiteX364" fmla="*/ 90631 w 3025238"/>
              <a:gd name="connsiteY364" fmla="*/ 773390 h 1848547"/>
              <a:gd name="connsiteX365" fmla="*/ 90631 w 3025238"/>
              <a:gd name="connsiteY365" fmla="*/ 814452 h 1848547"/>
              <a:gd name="connsiteX366" fmla="*/ 537119 w 3025238"/>
              <a:gd name="connsiteY366" fmla="*/ 814452 h 1848547"/>
              <a:gd name="connsiteX367" fmla="*/ 619853 w 3025238"/>
              <a:gd name="connsiteY367" fmla="*/ 735229 h 1848547"/>
              <a:gd name="connsiteX368" fmla="*/ 619853 w 3025238"/>
              <a:gd name="connsiteY368" fmla="*/ 715919 h 1848547"/>
              <a:gd name="connsiteX369" fmla="*/ 639392 w 3025238"/>
              <a:gd name="connsiteY369" fmla="*/ 715919 h 1848547"/>
              <a:gd name="connsiteX370" fmla="*/ 764712 w 3025238"/>
              <a:gd name="connsiteY370" fmla="*/ 594795 h 1848547"/>
              <a:gd name="connsiteX371" fmla="*/ 933538 w 3025238"/>
              <a:gd name="connsiteY371" fmla="*/ 594795 h 1848547"/>
              <a:gd name="connsiteX372" fmla="*/ 933538 w 3025238"/>
              <a:gd name="connsiteY372" fmla="*/ 575867 h 1848547"/>
              <a:gd name="connsiteX373" fmla="*/ 979790 w 3025238"/>
              <a:gd name="connsiteY373" fmla="*/ 575867 h 1848547"/>
              <a:gd name="connsiteX374" fmla="*/ 979790 w 3025238"/>
              <a:gd name="connsiteY374" fmla="*/ 619905 h 1848547"/>
              <a:gd name="connsiteX375" fmla="*/ 933081 w 3025238"/>
              <a:gd name="connsiteY375" fmla="*/ 619905 h 1848547"/>
              <a:gd name="connsiteX376" fmla="*/ 933081 w 3025238"/>
              <a:gd name="connsiteY376" fmla="*/ 600977 h 1848547"/>
              <a:gd name="connsiteX377" fmla="*/ 767003 w 3025238"/>
              <a:gd name="connsiteY377" fmla="*/ 600977 h 1848547"/>
              <a:gd name="connsiteX378" fmla="*/ 643818 w 3025238"/>
              <a:gd name="connsiteY378" fmla="*/ 719965 h 1848547"/>
              <a:gd name="connsiteX379" fmla="*/ 643818 w 3025238"/>
              <a:gd name="connsiteY379" fmla="*/ 724239 h 1848547"/>
              <a:gd name="connsiteX380" fmla="*/ 1002535 w 3025238"/>
              <a:gd name="connsiteY380" fmla="*/ 724239 h 1848547"/>
              <a:gd name="connsiteX381" fmla="*/ 1091833 w 3025238"/>
              <a:gd name="connsiteY381" fmla="*/ 637994 h 1848547"/>
              <a:gd name="connsiteX382" fmla="*/ 1091833 w 3025238"/>
              <a:gd name="connsiteY382" fmla="*/ 554039 h 1848547"/>
              <a:gd name="connsiteX383" fmla="*/ 1184336 w 3025238"/>
              <a:gd name="connsiteY383" fmla="*/ 554039 h 1848547"/>
              <a:gd name="connsiteX384" fmla="*/ 1184336 w 3025238"/>
              <a:gd name="connsiteY384" fmla="*/ 594872 h 1848547"/>
              <a:gd name="connsiteX385" fmla="*/ 1436963 w 3025238"/>
              <a:gd name="connsiteY385" fmla="*/ 594872 h 1848547"/>
              <a:gd name="connsiteX386" fmla="*/ 1312557 w 3025238"/>
              <a:gd name="connsiteY386" fmla="*/ 473594 h 1848547"/>
              <a:gd name="connsiteX387" fmla="*/ 1067715 w 3025238"/>
              <a:gd name="connsiteY387" fmla="*/ 473594 h 1848547"/>
              <a:gd name="connsiteX388" fmla="*/ 1021283 w 3025238"/>
              <a:gd name="connsiteY388" fmla="*/ 456161 h 1848547"/>
              <a:gd name="connsiteX389" fmla="*/ 1051812 w 3025238"/>
              <a:gd name="connsiteY389" fmla="*/ 456161 h 1848547"/>
              <a:gd name="connsiteX390" fmla="*/ 1051812 w 3025238"/>
              <a:gd name="connsiteY390" fmla="*/ 485240 h 1848547"/>
              <a:gd name="connsiteX391" fmla="*/ 1021283 w 3025238"/>
              <a:gd name="connsiteY391" fmla="*/ 485240 h 1848547"/>
              <a:gd name="connsiteX392" fmla="*/ 800177 w 3025238"/>
              <a:gd name="connsiteY392" fmla="*/ 448758 h 1848547"/>
              <a:gd name="connsiteX393" fmla="*/ 846505 w 3025238"/>
              <a:gd name="connsiteY393" fmla="*/ 448758 h 1848547"/>
              <a:gd name="connsiteX394" fmla="*/ 846505 w 3025238"/>
              <a:gd name="connsiteY394" fmla="*/ 467686 h 1848547"/>
              <a:gd name="connsiteX395" fmla="*/ 1008690 w 3025238"/>
              <a:gd name="connsiteY395" fmla="*/ 467686 h 1848547"/>
              <a:gd name="connsiteX396" fmla="*/ 1008690 w 3025238"/>
              <a:gd name="connsiteY396" fmla="*/ 473868 h 1848547"/>
              <a:gd name="connsiteX397" fmla="*/ 846505 w 3025238"/>
              <a:gd name="connsiteY397" fmla="*/ 473792 h 1848547"/>
              <a:gd name="connsiteX398" fmla="*/ 846505 w 3025238"/>
              <a:gd name="connsiteY398" fmla="*/ 492796 h 1848547"/>
              <a:gd name="connsiteX399" fmla="*/ 800177 w 3025238"/>
              <a:gd name="connsiteY399" fmla="*/ 492796 h 1848547"/>
              <a:gd name="connsiteX400" fmla="*/ 711059 w 3025238"/>
              <a:gd name="connsiteY400" fmla="*/ 448484 h 1848547"/>
              <a:gd name="connsiteX401" fmla="*/ 757310 w 3025238"/>
              <a:gd name="connsiteY401" fmla="*/ 448484 h 1848547"/>
              <a:gd name="connsiteX402" fmla="*/ 757310 w 3025238"/>
              <a:gd name="connsiteY402" fmla="*/ 492523 h 1848547"/>
              <a:gd name="connsiteX403" fmla="*/ 715944 w 3025238"/>
              <a:gd name="connsiteY403" fmla="*/ 492523 h 1848547"/>
              <a:gd name="connsiteX404" fmla="*/ 521854 w 3025238"/>
              <a:gd name="connsiteY404" fmla="*/ 680124 h 1848547"/>
              <a:gd name="connsiteX405" fmla="*/ 521854 w 3025238"/>
              <a:gd name="connsiteY405" fmla="*/ 704699 h 1848547"/>
              <a:gd name="connsiteX406" fmla="*/ 491325 w 3025238"/>
              <a:gd name="connsiteY406" fmla="*/ 704699 h 1848547"/>
              <a:gd name="connsiteX407" fmla="*/ 491325 w 3025238"/>
              <a:gd name="connsiteY407" fmla="*/ 675544 h 1848547"/>
              <a:gd name="connsiteX408" fmla="*/ 517656 w 3025238"/>
              <a:gd name="connsiteY408" fmla="*/ 675544 h 1848547"/>
              <a:gd name="connsiteX409" fmla="*/ 711286 w 3025238"/>
              <a:gd name="connsiteY409" fmla="*/ 488401 h 1848547"/>
              <a:gd name="connsiteX410" fmla="*/ 711286 w 3025238"/>
              <a:gd name="connsiteY410" fmla="*/ 473518 h 1848547"/>
              <a:gd name="connsiteX411" fmla="*/ 523915 w 3025238"/>
              <a:gd name="connsiteY411" fmla="*/ 473518 h 1848547"/>
              <a:gd name="connsiteX412" fmla="*/ 296626 w 3025238"/>
              <a:gd name="connsiteY412" fmla="*/ 693175 h 1848547"/>
              <a:gd name="connsiteX413" fmla="*/ 90555 w 3025238"/>
              <a:gd name="connsiteY413" fmla="*/ 693175 h 1848547"/>
              <a:gd name="connsiteX414" fmla="*/ 90555 w 3025238"/>
              <a:gd name="connsiteY414" fmla="*/ 734160 h 1848547"/>
              <a:gd name="connsiteX415" fmla="*/ 0 w 3025238"/>
              <a:gd name="connsiteY415" fmla="*/ 734235 h 1848547"/>
              <a:gd name="connsiteX416" fmla="*/ 0 w 3025238"/>
              <a:gd name="connsiteY416" fmla="*/ 646084 h 1848547"/>
              <a:gd name="connsiteX417" fmla="*/ 90631 w 3025238"/>
              <a:gd name="connsiteY417" fmla="*/ 646084 h 1848547"/>
              <a:gd name="connsiteX418" fmla="*/ 90631 w 3025238"/>
              <a:gd name="connsiteY418" fmla="*/ 687069 h 1848547"/>
              <a:gd name="connsiteX419" fmla="*/ 233507 w 3025238"/>
              <a:gd name="connsiteY419" fmla="*/ 687069 h 1848547"/>
              <a:gd name="connsiteX420" fmla="*/ 460796 w 3025238"/>
              <a:gd name="connsiteY420" fmla="*/ 467412 h 1848547"/>
              <a:gd name="connsiteX421" fmla="*/ 711059 w 3025238"/>
              <a:gd name="connsiteY421" fmla="*/ 467412 h 1848547"/>
              <a:gd name="connsiteX422" fmla="*/ 248239 w 3025238"/>
              <a:gd name="connsiteY422" fmla="*/ 252259 h 1848547"/>
              <a:gd name="connsiteX423" fmla="*/ 278767 w 3025238"/>
              <a:gd name="connsiteY423" fmla="*/ 252259 h 1848547"/>
              <a:gd name="connsiteX424" fmla="*/ 278767 w 3025238"/>
              <a:gd name="connsiteY424" fmla="*/ 281338 h 1848547"/>
              <a:gd name="connsiteX425" fmla="*/ 252817 w 3025238"/>
              <a:gd name="connsiteY425" fmla="*/ 281338 h 1848547"/>
              <a:gd name="connsiteX426" fmla="*/ 147874 w 3025238"/>
              <a:gd name="connsiteY426" fmla="*/ 382771 h 1848547"/>
              <a:gd name="connsiteX427" fmla="*/ 0 w 3025238"/>
              <a:gd name="connsiteY427" fmla="*/ 382771 h 1848547"/>
              <a:gd name="connsiteX428" fmla="*/ 0 w 3025238"/>
              <a:gd name="connsiteY428" fmla="*/ 376512 h 1848547"/>
              <a:gd name="connsiteX429" fmla="*/ 145202 w 3025238"/>
              <a:gd name="connsiteY429" fmla="*/ 376512 h 1848547"/>
              <a:gd name="connsiteX430" fmla="*/ 248239 w 3025238"/>
              <a:gd name="connsiteY430" fmla="*/ 277292 h 1848547"/>
              <a:gd name="connsiteX431" fmla="*/ 657633 w 3025238"/>
              <a:gd name="connsiteY431" fmla="*/ 218754 h 1848547"/>
              <a:gd name="connsiteX432" fmla="*/ 764485 w 3025238"/>
              <a:gd name="connsiteY432" fmla="*/ 322399 h 1848547"/>
              <a:gd name="connsiteX433" fmla="*/ 811423 w 3025238"/>
              <a:gd name="connsiteY433" fmla="*/ 322399 h 1848547"/>
              <a:gd name="connsiteX434" fmla="*/ 704571 w 3025238"/>
              <a:gd name="connsiteY434" fmla="*/ 218754 h 1848547"/>
              <a:gd name="connsiteX435" fmla="*/ 1127552 w 3025238"/>
              <a:gd name="connsiteY435" fmla="*/ 144033 h 1848547"/>
              <a:gd name="connsiteX436" fmla="*/ 1312481 w 3025238"/>
              <a:gd name="connsiteY436" fmla="*/ 322781 h 1848547"/>
              <a:gd name="connsiteX437" fmla="*/ 1370258 w 3025238"/>
              <a:gd name="connsiteY437" fmla="*/ 322781 h 1848547"/>
              <a:gd name="connsiteX438" fmla="*/ 1185404 w 3025238"/>
              <a:gd name="connsiteY438" fmla="*/ 144033 h 1848547"/>
              <a:gd name="connsiteX439" fmla="*/ 1533256 w 3025238"/>
              <a:gd name="connsiteY439" fmla="*/ 126982 h 1848547"/>
              <a:gd name="connsiteX440" fmla="*/ 1563785 w 3025238"/>
              <a:gd name="connsiteY440" fmla="*/ 126982 h 1848547"/>
              <a:gd name="connsiteX441" fmla="*/ 1563785 w 3025238"/>
              <a:gd name="connsiteY441" fmla="*/ 156061 h 1848547"/>
              <a:gd name="connsiteX442" fmla="*/ 1533256 w 3025238"/>
              <a:gd name="connsiteY442" fmla="*/ 156061 h 1848547"/>
              <a:gd name="connsiteX443" fmla="*/ 1511149 w 3025238"/>
              <a:gd name="connsiteY443" fmla="*/ 106406 h 1848547"/>
              <a:gd name="connsiteX444" fmla="*/ 1511149 w 3025238"/>
              <a:gd name="connsiteY444" fmla="*/ 175860 h 1848547"/>
              <a:gd name="connsiteX445" fmla="*/ 1584113 w 3025238"/>
              <a:gd name="connsiteY445" fmla="*/ 175860 h 1848547"/>
              <a:gd name="connsiteX446" fmla="*/ 1584113 w 3025238"/>
              <a:gd name="connsiteY446" fmla="*/ 106406 h 1848547"/>
              <a:gd name="connsiteX447" fmla="*/ 249509 w 3025238"/>
              <a:gd name="connsiteY447" fmla="*/ 91644 h 1848547"/>
              <a:gd name="connsiteX448" fmla="*/ 280037 w 3025238"/>
              <a:gd name="connsiteY448" fmla="*/ 91644 h 1848547"/>
              <a:gd name="connsiteX449" fmla="*/ 280037 w 3025238"/>
              <a:gd name="connsiteY449" fmla="*/ 120723 h 1848547"/>
              <a:gd name="connsiteX450" fmla="*/ 249509 w 3025238"/>
              <a:gd name="connsiteY450" fmla="*/ 120723 h 1848547"/>
              <a:gd name="connsiteX451" fmla="*/ 227325 w 3025238"/>
              <a:gd name="connsiteY451" fmla="*/ 71221 h 1848547"/>
              <a:gd name="connsiteX452" fmla="*/ 227325 w 3025238"/>
              <a:gd name="connsiteY452" fmla="*/ 140904 h 1848547"/>
              <a:gd name="connsiteX453" fmla="*/ 300290 w 3025238"/>
              <a:gd name="connsiteY453" fmla="*/ 140904 h 1848547"/>
              <a:gd name="connsiteX454" fmla="*/ 300519 w 3025238"/>
              <a:gd name="connsiteY454" fmla="*/ 71221 h 1848547"/>
              <a:gd name="connsiteX455" fmla="*/ 836686 w 3025238"/>
              <a:gd name="connsiteY455" fmla="*/ 44662 h 1848547"/>
              <a:gd name="connsiteX456" fmla="*/ 924075 w 3025238"/>
              <a:gd name="connsiteY456" fmla="*/ 128617 h 1848547"/>
              <a:gd name="connsiteX457" fmla="*/ 943920 w 3025238"/>
              <a:gd name="connsiteY457" fmla="*/ 128617 h 1848547"/>
              <a:gd name="connsiteX458" fmla="*/ 943920 w 3025238"/>
              <a:gd name="connsiteY458" fmla="*/ 137241 h 1848547"/>
              <a:gd name="connsiteX459" fmla="*/ 1362854 w 3025238"/>
              <a:gd name="connsiteY459" fmla="*/ 138004 h 1848547"/>
              <a:gd name="connsiteX460" fmla="*/ 1362854 w 3025238"/>
              <a:gd name="connsiteY460" fmla="*/ 97095 h 1848547"/>
              <a:gd name="connsiteX461" fmla="*/ 1455433 w 3025238"/>
              <a:gd name="connsiteY461" fmla="*/ 97095 h 1848547"/>
              <a:gd name="connsiteX462" fmla="*/ 1455433 w 3025238"/>
              <a:gd name="connsiteY462" fmla="*/ 185019 h 1848547"/>
              <a:gd name="connsiteX463" fmla="*/ 1362854 w 3025238"/>
              <a:gd name="connsiteY463" fmla="*/ 185019 h 1848547"/>
              <a:gd name="connsiteX464" fmla="*/ 1362854 w 3025238"/>
              <a:gd name="connsiteY464" fmla="*/ 143957 h 1848547"/>
              <a:gd name="connsiteX465" fmla="*/ 1194487 w 3025238"/>
              <a:gd name="connsiteY465" fmla="*/ 143957 h 1848547"/>
              <a:gd name="connsiteX466" fmla="*/ 1379263 w 3025238"/>
              <a:gd name="connsiteY466" fmla="*/ 322628 h 1848547"/>
              <a:gd name="connsiteX467" fmla="*/ 1403763 w 3025238"/>
              <a:gd name="connsiteY467" fmla="*/ 322628 h 1848547"/>
              <a:gd name="connsiteX468" fmla="*/ 1403763 w 3025238"/>
              <a:gd name="connsiteY468" fmla="*/ 281643 h 1848547"/>
              <a:gd name="connsiteX469" fmla="*/ 1496343 w 3025238"/>
              <a:gd name="connsiteY469" fmla="*/ 281643 h 1848547"/>
              <a:gd name="connsiteX470" fmla="*/ 1496343 w 3025238"/>
              <a:gd name="connsiteY470" fmla="*/ 323086 h 1848547"/>
              <a:gd name="connsiteX471" fmla="*/ 1759579 w 3025238"/>
              <a:gd name="connsiteY471" fmla="*/ 323086 h 1848547"/>
              <a:gd name="connsiteX472" fmla="*/ 1759579 w 3025238"/>
              <a:gd name="connsiteY472" fmla="*/ 281948 h 1848547"/>
              <a:gd name="connsiteX473" fmla="*/ 1852464 w 3025238"/>
              <a:gd name="connsiteY473" fmla="*/ 281948 h 1848547"/>
              <a:gd name="connsiteX474" fmla="*/ 1852464 w 3025238"/>
              <a:gd name="connsiteY474" fmla="*/ 370101 h 1848547"/>
              <a:gd name="connsiteX475" fmla="*/ 1759961 w 3025238"/>
              <a:gd name="connsiteY475" fmla="*/ 370101 h 1848547"/>
              <a:gd name="connsiteX476" fmla="*/ 1759961 w 3025238"/>
              <a:gd name="connsiteY476" fmla="*/ 329116 h 1848547"/>
              <a:gd name="connsiteX477" fmla="*/ 1496724 w 3025238"/>
              <a:gd name="connsiteY477" fmla="*/ 329116 h 1848547"/>
              <a:gd name="connsiteX478" fmla="*/ 1496724 w 3025238"/>
              <a:gd name="connsiteY478" fmla="*/ 369567 h 1848547"/>
              <a:gd name="connsiteX479" fmla="*/ 1404144 w 3025238"/>
              <a:gd name="connsiteY479" fmla="*/ 369567 h 1848547"/>
              <a:gd name="connsiteX480" fmla="*/ 1404144 w 3025238"/>
              <a:gd name="connsiteY480" fmla="*/ 329116 h 1848547"/>
              <a:gd name="connsiteX481" fmla="*/ 1310649 w 3025238"/>
              <a:gd name="connsiteY481" fmla="*/ 329116 h 1848547"/>
              <a:gd name="connsiteX482" fmla="*/ 1310191 w 3025238"/>
              <a:gd name="connsiteY482" fmla="*/ 328581 h 1848547"/>
              <a:gd name="connsiteX483" fmla="*/ 979791 w 3025238"/>
              <a:gd name="connsiteY483" fmla="*/ 328581 h 1848547"/>
              <a:gd name="connsiteX484" fmla="*/ 979791 w 3025238"/>
              <a:gd name="connsiteY484" fmla="*/ 347509 h 1848547"/>
              <a:gd name="connsiteX485" fmla="*/ 933157 w 3025238"/>
              <a:gd name="connsiteY485" fmla="*/ 347509 h 1848547"/>
              <a:gd name="connsiteX486" fmla="*/ 933157 w 3025238"/>
              <a:gd name="connsiteY486" fmla="*/ 328581 h 1848547"/>
              <a:gd name="connsiteX487" fmla="*/ 463467 w 3025238"/>
              <a:gd name="connsiteY487" fmla="*/ 328581 h 1848547"/>
              <a:gd name="connsiteX488" fmla="*/ 363715 w 3025238"/>
              <a:gd name="connsiteY488" fmla="*/ 424901 h 1848547"/>
              <a:gd name="connsiteX489" fmla="*/ 363715 w 3025238"/>
              <a:gd name="connsiteY489" fmla="*/ 447798 h 1848547"/>
              <a:gd name="connsiteX490" fmla="*/ 339749 w 3025238"/>
              <a:gd name="connsiteY490" fmla="*/ 447798 h 1848547"/>
              <a:gd name="connsiteX491" fmla="*/ 236178 w 3025238"/>
              <a:gd name="connsiteY491" fmla="*/ 547933 h 1848547"/>
              <a:gd name="connsiteX492" fmla="*/ 19804 w 3025238"/>
              <a:gd name="connsiteY492" fmla="*/ 547933 h 1848547"/>
              <a:gd name="connsiteX493" fmla="*/ 19804 w 3025238"/>
              <a:gd name="connsiteY493" fmla="*/ 541751 h 1848547"/>
              <a:gd name="connsiteX494" fmla="*/ 233507 w 3025238"/>
              <a:gd name="connsiteY494" fmla="*/ 541751 h 1848547"/>
              <a:gd name="connsiteX495" fmla="*/ 333261 w 3025238"/>
              <a:gd name="connsiteY495" fmla="*/ 445355 h 1848547"/>
              <a:gd name="connsiteX496" fmla="*/ 333261 w 3025238"/>
              <a:gd name="connsiteY496" fmla="*/ 418719 h 1848547"/>
              <a:gd name="connsiteX497" fmla="*/ 360814 w 3025238"/>
              <a:gd name="connsiteY497" fmla="*/ 418719 h 1848547"/>
              <a:gd name="connsiteX498" fmla="*/ 460797 w 3025238"/>
              <a:gd name="connsiteY498" fmla="*/ 322094 h 1848547"/>
              <a:gd name="connsiteX499" fmla="*/ 755249 w 3025238"/>
              <a:gd name="connsiteY499" fmla="*/ 322094 h 1848547"/>
              <a:gd name="connsiteX500" fmla="*/ 648398 w 3025238"/>
              <a:gd name="connsiteY500" fmla="*/ 218447 h 1848547"/>
              <a:gd name="connsiteX501" fmla="*/ 407371 w 3025238"/>
              <a:gd name="connsiteY501" fmla="*/ 218447 h 1848547"/>
              <a:gd name="connsiteX502" fmla="*/ 407371 w 3025238"/>
              <a:gd name="connsiteY502" fmla="*/ 237452 h 1848547"/>
              <a:gd name="connsiteX503" fmla="*/ 361119 w 3025238"/>
              <a:gd name="connsiteY503" fmla="*/ 237452 h 1848547"/>
              <a:gd name="connsiteX504" fmla="*/ 361119 w 3025238"/>
              <a:gd name="connsiteY504" fmla="*/ 193338 h 1848547"/>
              <a:gd name="connsiteX505" fmla="*/ 407371 w 3025238"/>
              <a:gd name="connsiteY505" fmla="*/ 193338 h 1848547"/>
              <a:gd name="connsiteX506" fmla="*/ 407371 w 3025238"/>
              <a:gd name="connsiteY506" fmla="*/ 212572 h 1848547"/>
              <a:gd name="connsiteX507" fmla="*/ 706861 w 3025238"/>
              <a:gd name="connsiteY507" fmla="*/ 212572 h 1848547"/>
              <a:gd name="connsiteX508" fmla="*/ 820429 w 3025238"/>
              <a:gd name="connsiteY508" fmla="*/ 322323 h 1848547"/>
              <a:gd name="connsiteX509" fmla="*/ 933081 w 3025238"/>
              <a:gd name="connsiteY509" fmla="*/ 322323 h 1848547"/>
              <a:gd name="connsiteX510" fmla="*/ 933081 w 3025238"/>
              <a:gd name="connsiteY510" fmla="*/ 307821 h 1848547"/>
              <a:gd name="connsiteX511" fmla="*/ 727010 w 3025238"/>
              <a:gd name="connsiteY511" fmla="*/ 108849 h 1848547"/>
              <a:gd name="connsiteX512" fmla="*/ 309830 w 3025238"/>
              <a:gd name="connsiteY512" fmla="*/ 108849 h 1848547"/>
              <a:gd name="connsiteX513" fmla="*/ 309830 w 3025238"/>
              <a:gd name="connsiteY513" fmla="*/ 149834 h 1848547"/>
              <a:gd name="connsiteX514" fmla="*/ 221907 w 3025238"/>
              <a:gd name="connsiteY514" fmla="*/ 149834 h 1848547"/>
              <a:gd name="connsiteX515" fmla="*/ 111467 w 3025238"/>
              <a:gd name="connsiteY515" fmla="*/ 256686 h 1848547"/>
              <a:gd name="connsiteX516" fmla="*/ 0 w 3025238"/>
              <a:gd name="connsiteY516" fmla="*/ 256686 h 1848547"/>
              <a:gd name="connsiteX517" fmla="*/ 0 w 3025238"/>
              <a:gd name="connsiteY517" fmla="*/ 250580 h 1848547"/>
              <a:gd name="connsiteX518" fmla="*/ 108949 w 3025238"/>
              <a:gd name="connsiteY518" fmla="*/ 250580 h 1848547"/>
              <a:gd name="connsiteX519" fmla="*/ 217480 w 3025238"/>
              <a:gd name="connsiteY519" fmla="*/ 145560 h 1848547"/>
              <a:gd name="connsiteX520" fmla="*/ 217480 w 3025238"/>
              <a:gd name="connsiteY520" fmla="*/ 108925 h 1848547"/>
              <a:gd name="connsiteX521" fmla="*/ 20416 w 3025238"/>
              <a:gd name="connsiteY521" fmla="*/ 108925 h 1848547"/>
              <a:gd name="connsiteX522" fmla="*/ 20416 w 3025238"/>
              <a:gd name="connsiteY522" fmla="*/ 127929 h 1848547"/>
              <a:gd name="connsiteX523" fmla="*/ 0 w 3025238"/>
              <a:gd name="connsiteY523" fmla="*/ 127929 h 1848547"/>
              <a:gd name="connsiteX524" fmla="*/ 0 w 3025238"/>
              <a:gd name="connsiteY524" fmla="*/ 83433 h 1848547"/>
              <a:gd name="connsiteX525" fmla="*/ 21025 w 3025238"/>
              <a:gd name="connsiteY525" fmla="*/ 83433 h 1848547"/>
              <a:gd name="connsiteX526" fmla="*/ 21025 w 3025238"/>
              <a:gd name="connsiteY526" fmla="*/ 102362 h 1848547"/>
              <a:gd name="connsiteX527" fmla="*/ 218090 w 3025238"/>
              <a:gd name="connsiteY527" fmla="*/ 102362 h 1848547"/>
              <a:gd name="connsiteX528" fmla="*/ 218090 w 3025238"/>
              <a:gd name="connsiteY528" fmla="*/ 61452 h 1848547"/>
              <a:gd name="connsiteX529" fmla="*/ 310593 w 3025238"/>
              <a:gd name="connsiteY529" fmla="*/ 61452 h 1848547"/>
              <a:gd name="connsiteX530" fmla="*/ 310593 w 3025238"/>
              <a:gd name="connsiteY530" fmla="*/ 102438 h 1848547"/>
              <a:gd name="connsiteX531" fmla="*/ 730368 w 3025238"/>
              <a:gd name="connsiteY531" fmla="*/ 102438 h 1848547"/>
              <a:gd name="connsiteX532" fmla="*/ 937966 w 3025238"/>
              <a:gd name="connsiteY532" fmla="*/ 303090 h 1848547"/>
              <a:gd name="connsiteX533" fmla="*/ 979791 w 3025238"/>
              <a:gd name="connsiteY533" fmla="*/ 303090 h 1848547"/>
              <a:gd name="connsiteX534" fmla="*/ 979791 w 3025238"/>
              <a:gd name="connsiteY534" fmla="*/ 322094 h 1848547"/>
              <a:gd name="connsiteX535" fmla="*/ 1303399 w 3025238"/>
              <a:gd name="connsiteY535" fmla="*/ 322094 h 1848547"/>
              <a:gd name="connsiteX536" fmla="*/ 1118469 w 3025238"/>
              <a:gd name="connsiteY536" fmla="*/ 143270 h 1848547"/>
              <a:gd name="connsiteX537" fmla="*/ 943920 w 3025238"/>
              <a:gd name="connsiteY537" fmla="*/ 143270 h 1848547"/>
              <a:gd name="connsiteX538" fmla="*/ 943920 w 3025238"/>
              <a:gd name="connsiteY538" fmla="*/ 151818 h 1848547"/>
              <a:gd name="connsiteX539" fmla="*/ 919496 w 3025238"/>
              <a:gd name="connsiteY539" fmla="*/ 151818 h 1848547"/>
              <a:gd name="connsiteX540" fmla="*/ 919496 w 3025238"/>
              <a:gd name="connsiteY540" fmla="*/ 132891 h 1848547"/>
              <a:gd name="connsiteX541" fmla="*/ 832107 w 3025238"/>
              <a:gd name="connsiteY541" fmla="*/ 48936 h 1848547"/>
              <a:gd name="connsiteX542" fmla="*/ 2319674 w 3025238"/>
              <a:gd name="connsiteY542" fmla="*/ 0 h 1848547"/>
              <a:gd name="connsiteX543" fmla="*/ 2328614 w 3025238"/>
              <a:gd name="connsiteY543" fmla="*/ 0 h 1848547"/>
              <a:gd name="connsiteX544" fmla="*/ 2185688 w 3025238"/>
              <a:gd name="connsiteY544" fmla="*/ 138080 h 1848547"/>
              <a:gd name="connsiteX545" fmla="*/ 2254379 w 3025238"/>
              <a:gd name="connsiteY545" fmla="*/ 138080 h 1848547"/>
              <a:gd name="connsiteX546" fmla="*/ 2397611 w 3025238"/>
              <a:gd name="connsiteY546" fmla="*/ 0 h 1848547"/>
              <a:gd name="connsiteX547" fmla="*/ 2405977 w 3025238"/>
              <a:gd name="connsiteY547" fmla="*/ 0 h 1848547"/>
              <a:gd name="connsiteX548" fmla="*/ 2258271 w 3025238"/>
              <a:gd name="connsiteY548" fmla="*/ 142965 h 1848547"/>
              <a:gd name="connsiteX549" fmla="*/ 2257355 w 3025238"/>
              <a:gd name="connsiteY549" fmla="*/ 143881 h 1848547"/>
              <a:gd name="connsiteX550" fmla="*/ 1593883 w 3025238"/>
              <a:gd name="connsiteY550" fmla="*/ 143881 h 1848547"/>
              <a:gd name="connsiteX551" fmla="*/ 1593883 w 3025238"/>
              <a:gd name="connsiteY551" fmla="*/ 184866 h 1848547"/>
              <a:gd name="connsiteX552" fmla="*/ 1501380 w 3025238"/>
              <a:gd name="connsiteY552" fmla="*/ 184866 h 1848547"/>
              <a:gd name="connsiteX553" fmla="*/ 1501380 w 3025238"/>
              <a:gd name="connsiteY553" fmla="*/ 96790 h 1848547"/>
              <a:gd name="connsiteX554" fmla="*/ 1593883 w 3025238"/>
              <a:gd name="connsiteY554" fmla="*/ 96790 h 1848547"/>
              <a:gd name="connsiteX555" fmla="*/ 1593883 w 3025238"/>
              <a:gd name="connsiteY555" fmla="*/ 137775 h 1848547"/>
              <a:gd name="connsiteX556" fmla="*/ 2177064 w 3025238"/>
              <a:gd name="connsiteY556" fmla="*/ 137775 h 1848547"/>
              <a:gd name="connsiteX557" fmla="*/ 1083332 w 3025238"/>
              <a:gd name="connsiteY557" fmla="*/ 0 h 1848547"/>
              <a:gd name="connsiteX558" fmla="*/ 1092340 w 3025238"/>
              <a:gd name="connsiteY558" fmla="*/ 0 h 1848547"/>
              <a:gd name="connsiteX559" fmla="*/ 1062269 w 3025238"/>
              <a:gd name="connsiteY559" fmla="*/ 29060 h 1848547"/>
              <a:gd name="connsiteX560" fmla="*/ 825135 w 3025238"/>
              <a:gd name="connsiteY560" fmla="*/ 29060 h 1848547"/>
              <a:gd name="connsiteX561" fmla="*/ 825135 w 3025238"/>
              <a:gd name="connsiteY561" fmla="*/ 37608 h 1848547"/>
              <a:gd name="connsiteX562" fmla="*/ 800711 w 3025238"/>
              <a:gd name="connsiteY562" fmla="*/ 37608 h 1848547"/>
              <a:gd name="connsiteX563" fmla="*/ 800711 w 3025238"/>
              <a:gd name="connsiteY563" fmla="*/ 14330 h 1848547"/>
              <a:gd name="connsiteX564" fmla="*/ 825135 w 3025238"/>
              <a:gd name="connsiteY564" fmla="*/ 14330 h 1848547"/>
              <a:gd name="connsiteX565" fmla="*/ 825135 w 3025238"/>
              <a:gd name="connsiteY565" fmla="*/ 22954 h 1848547"/>
              <a:gd name="connsiteX566" fmla="*/ 1059598 w 3025238"/>
              <a:gd name="connsiteY566" fmla="*/ 22954 h 1848547"/>
              <a:gd name="connsiteX567" fmla="*/ 780749 w 3025238"/>
              <a:gd name="connsiteY567" fmla="*/ 0 h 1848547"/>
              <a:gd name="connsiteX568" fmla="*/ 789881 w 3025238"/>
              <a:gd name="connsiteY568" fmla="*/ 0 h 1848547"/>
              <a:gd name="connsiteX569" fmla="*/ 790052 w 3025238"/>
              <a:gd name="connsiteY569" fmla="*/ 165 h 1848547"/>
              <a:gd name="connsiteX570" fmla="*/ 785473 w 3025238"/>
              <a:gd name="connsiteY570" fmla="*/ 4516 h 1848547"/>
            </a:gdLst>
            <a:ahLst/>
            <a:cxnLst/>
            <a:rect l="l" t="t" r="r" b="b"/>
            <a:pathLst>
              <a:path w="3025238" h="1848547">
                <a:moveTo>
                  <a:pt x="362416" y="1622175"/>
                </a:moveTo>
                <a:lnTo>
                  <a:pt x="548109" y="1801456"/>
                </a:lnTo>
                <a:lnTo>
                  <a:pt x="605809" y="1801456"/>
                </a:lnTo>
                <a:lnTo>
                  <a:pt x="420268" y="1622175"/>
                </a:lnTo>
                <a:close/>
                <a:moveTo>
                  <a:pt x="768121" y="1605428"/>
                </a:moveTo>
                <a:lnTo>
                  <a:pt x="798650" y="1605428"/>
                </a:lnTo>
                <a:lnTo>
                  <a:pt x="798650" y="1634507"/>
                </a:lnTo>
                <a:lnTo>
                  <a:pt x="768121" y="1634507"/>
                </a:lnTo>
                <a:close/>
                <a:moveTo>
                  <a:pt x="746015" y="1584852"/>
                </a:moveTo>
                <a:lnTo>
                  <a:pt x="746015" y="1654306"/>
                </a:lnTo>
                <a:lnTo>
                  <a:pt x="818903" y="1654306"/>
                </a:lnTo>
                <a:lnTo>
                  <a:pt x="818903" y="1584852"/>
                </a:lnTo>
                <a:close/>
                <a:moveTo>
                  <a:pt x="71550" y="1523413"/>
                </a:moveTo>
                <a:lnTo>
                  <a:pt x="158635" y="1607062"/>
                </a:lnTo>
                <a:lnTo>
                  <a:pt x="178479" y="1607062"/>
                </a:lnTo>
                <a:lnTo>
                  <a:pt x="178479" y="1615686"/>
                </a:lnTo>
                <a:lnTo>
                  <a:pt x="597414" y="1616450"/>
                </a:lnTo>
                <a:lnTo>
                  <a:pt x="597414" y="1575540"/>
                </a:lnTo>
                <a:lnTo>
                  <a:pt x="689993" y="1575540"/>
                </a:lnTo>
                <a:lnTo>
                  <a:pt x="689993" y="1663388"/>
                </a:lnTo>
                <a:lnTo>
                  <a:pt x="597414" y="1663388"/>
                </a:lnTo>
                <a:lnTo>
                  <a:pt x="597414" y="1622327"/>
                </a:lnTo>
                <a:lnTo>
                  <a:pt x="429046" y="1622327"/>
                </a:lnTo>
                <a:lnTo>
                  <a:pt x="614357" y="1801456"/>
                </a:lnTo>
                <a:lnTo>
                  <a:pt x="994063" y="1801456"/>
                </a:lnTo>
                <a:lnTo>
                  <a:pt x="994063" y="1760471"/>
                </a:lnTo>
                <a:lnTo>
                  <a:pt x="1086642" y="1760471"/>
                </a:lnTo>
                <a:lnTo>
                  <a:pt x="1086642" y="1848547"/>
                </a:lnTo>
                <a:lnTo>
                  <a:pt x="994368" y="1848547"/>
                </a:lnTo>
                <a:lnTo>
                  <a:pt x="994368" y="1807562"/>
                </a:lnTo>
                <a:lnTo>
                  <a:pt x="545133" y="1807562"/>
                </a:lnTo>
                <a:lnTo>
                  <a:pt x="353334" y="1622175"/>
                </a:lnTo>
                <a:lnTo>
                  <a:pt x="178784" y="1622175"/>
                </a:lnTo>
                <a:lnTo>
                  <a:pt x="178784" y="1630646"/>
                </a:lnTo>
                <a:lnTo>
                  <a:pt x="154360" y="1630646"/>
                </a:lnTo>
                <a:lnTo>
                  <a:pt x="154360" y="1611718"/>
                </a:lnTo>
                <a:lnTo>
                  <a:pt x="66972" y="1527763"/>
                </a:lnTo>
                <a:close/>
                <a:moveTo>
                  <a:pt x="0" y="1454882"/>
                </a:moveTo>
                <a:lnTo>
                  <a:pt x="24918" y="1478841"/>
                </a:lnTo>
                <a:lnTo>
                  <a:pt x="20339" y="1483191"/>
                </a:lnTo>
                <a:lnTo>
                  <a:pt x="0" y="1463775"/>
                </a:lnTo>
                <a:close/>
                <a:moveTo>
                  <a:pt x="1607774" y="1436023"/>
                </a:moveTo>
                <a:lnTo>
                  <a:pt x="1421012" y="1616526"/>
                </a:lnTo>
                <a:lnTo>
                  <a:pt x="1489473" y="1616526"/>
                </a:lnTo>
                <a:lnTo>
                  <a:pt x="1637768" y="1473269"/>
                </a:lnTo>
                <a:lnTo>
                  <a:pt x="1637768" y="1436023"/>
                </a:lnTo>
                <a:close/>
                <a:moveTo>
                  <a:pt x="1047843" y="1421720"/>
                </a:moveTo>
                <a:lnTo>
                  <a:pt x="1072267" y="1421720"/>
                </a:lnTo>
                <a:lnTo>
                  <a:pt x="1072267" y="1444998"/>
                </a:lnTo>
                <a:lnTo>
                  <a:pt x="1047843" y="1444998"/>
                </a:lnTo>
                <a:close/>
                <a:moveTo>
                  <a:pt x="1245825" y="1286476"/>
                </a:moveTo>
                <a:lnTo>
                  <a:pt x="1276354" y="1286476"/>
                </a:lnTo>
                <a:lnTo>
                  <a:pt x="1276354" y="1315555"/>
                </a:lnTo>
                <a:lnTo>
                  <a:pt x="1245825" y="1315555"/>
                </a:lnTo>
                <a:close/>
                <a:moveTo>
                  <a:pt x="621199" y="1284949"/>
                </a:moveTo>
                <a:lnTo>
                  <a:pt x="667528" y="1284949"/>
                </a:lnTo>
                <a:lnTo>
                  <a:pt x="667528" y="1328987"/>
                </a:lnTo>
                <a:lnTo>
                  <a:pt x="621199" y="1328987"/>
                </a:lnTo>
                <a:lnTo>
                  <a:pt x="621199" y="1310059"/>
                </a:lnTo>
                <a:lnTo>
                  <a:pt x="501449" y="1310059"/>
                </a:lnTo>
                <a:lnTo>
                  <a:pt x="297134" y="1507506"/>
                </a:lnTo>
                <a:lnTo>
                  <a:pt x="59999" y="1507506"/>
                </a:lnTo>
                <a:lnTo>
                  <a:pt x="59999" y="1516130"/>
                </a:lnTo>
                <a:lnTo>
                  <a:pt x="35576" y="1516130"/>
                </a:lnTo>
                <a:lnTo>
                  <a:pt x="35576" y="1492852"/>
                </a:lnTo>
                <a:lnTo>
                  <a:pt x="59999" y="1492852"/>
                </a:lnTo>
                <a:lnTo>
                  <a:pt x="59999" y="1501400"/>
                </a:lnTo>
                <a:lnTo>
                  <a:pt x="294386" y="1501400"/>
                </a:lnTo>
                <a:lnTo>
                  <a:pt x="498702" y="1303877"/>
                </a:lnTo>
                <a:lnTo>
                  <a:pt x="621199" y="1303877"/>
                </a:lnTo>
                <a:close/>
                <a:moveTo>
                  <a:pt x="1224024" y="1266129"/>
                </a:moveTo>
                <a:lnTo>
                  <a:pt x="1224024" y="1335582"/>
                </a:lnTo>
                <a:lnTo>
                  <a:pt x="1296988" y="1335582"/>
                </a:lnTo>
                <a:lnTo>
                  <a:pt x="1296988" y="1266129"/>
                </a:lnTo>
                <a:close/>
                <a:moveTo>
                  <a:pt x="107881" y="1237584"/>
                </a:moveTo>
                <a:lnTo>
                  <a:pt x="138410" y="1237584"/>
                </a:lnTo>
                <a:lnTo>
                  <a:pt x="138410" y="1266664"/>
                </a:lnTo>
                <a:lnTo>
                  <a:pt x="107881" y="1266664"/>
                </a:lnTo>
                <a:lnTo>
                  <a:pt x="107881" y="1255215"/>
                </a:lnTo>
                <a:lnTo>
                  <a:pt x="0" y="1255215"/>
                </a:lnTo>
                <a:lnTo>
                  <a:pt x="0" y="1249109"/>
                </a:lnTo>
                <a:lnTo>
                  <a:pt x="107881" y="1249109"/>
                </a:lnTo>
                <a:close/>
                <a:moveTo>
                  <a:pt x="972006" y="1207666"/>
                </a:moveTo>
                <a:lnTo>
                  <a:pt x="739985" y="1429765"/>
                </a:lnTo>
                <a:lnTo>
                  <a:pt x="808675" y="1429765"/>
                </a:lnTo>
                <a:lnTo>
                  <a:pt x="1040696" y="1207666"/>
                </a:lnTo>
                <a:close/>
                <a:moveTo>
                  <a:pt x="439121" y="1182861"/>
                </a:moveTo>
                <a:lnTo>
                  <a:pt x="218243" y="1396565"/>
                </a:lnTo>
                <a:lnTo>
                  <a:pt x="267319" y="1396565"/>
                </a:lnTo>
                <a:lnTo>
                  <a:pt x="488273" y="1182861"/>
                </a:lnTo>
                <a:close/>
                <a:moveTo>
                  <a:pt x="2573484" y="1169275"/>
                </a:moveTo>
                <a:lnTo>
                  <a:pt x="2665987" y="1169275"/>
                </a:lnTo>
                <a:lnTo>
                  <a:pt x="2665987" y="1257123"/>
                </a:lnTo>
                <a:lnTo>
                  <a:pt x="2573484" y="1257123"/>
                </a:lnTo>
                <a:lnTo>
                  <a:pt x="2573484" y="1216138"/>
                </a:lnTo>
                <a:lnTo>
                  <a:pt x="2380845" y="1216138"/>
                </a:lnTo>
                <a:lnTo>
                  <a:pt x="2380845" y="1234989"/>
                </a:lnTo>
                <a:lnTo>
                  <a:pt x="2334594" y="1234989"/>
                </a:lnTo>
                <a:lnTo>
                  <a:pt x="2334594" y="1216061"/>
                </a:lnTo>
                <a:lnTo>
                  <a:pt x="2194619" y="1216061"/>
                </a:lnTo>
                <a:lnTo>
                  <a:pt x="1967329" y="1435794"/>
                </a:lnTo>
                <a:lnTo>
                  <a:pt x="1730271" y="1435794"/>
                </a:lnTo>
                <a:lnTo>
                  <a:pt x="1730271" y="1476779"/>
                </a:lnTo>
                <a:lnTo>
                  <a:pt x="1642958" y="1476779"/>
                </a:lnTo>
                <a:lnTo>
                  <a:pt x="1493137" y="1621792"/>
                </a:lnTo>
                <a:lnTo>
                  <a:pt x="1492221" y="1622709"/>
                </a:lnTo>
                <a:lnTo>
                  <a:pt x="828747" y="1622709"/>
                </a:lnTo>
                <a:lnTo>
                  <a:pt x="828595" y="1663694"/>
                </a:lnTo>
                <a:lnTo>
                  <a:pt x="736017" y="1663694"/>
                </a:lnTo>
                <a:lnTo>
                  <a:pt x="736017" y="1575541"/>
                </a:lnTo>
                <a:lnTo>
                  <a:pt x="828595" y="1575541"/>
                </a:lnTo>
                <a:lnTo>
                  <a:pt x="828595" y="1616374"/>
                </a:lnTo>
                <a:lnTo>
                  <a:pt x="1411777" y="1616374"/>
                </a:lnTo>
                <a:lnTo>
                  <a:pt x="1598538" y="1435870"/>
                </a:lnTo>
                <a:lnTo>
                  <a:pt x="1086643" y="1435870"/>
                </a:lnTo>
                <a:lnTo>
                  <a:pt x="1086643" y="1429765"/>
                </a:lnTo>
                <a:lnTo>
                  <a:pt x="1637463" y="1429765"/>
                </a:lnTo>
                <a:lnTo>
                  <a:pt x="1637463" y="1388779"/>
                </a:lnTo>
                <a:lnTo>
                  <a:pt x="1729966" y="1388779"/>
                </a:lnTo>
                <a:lnTo>
                  <a:pt x="1729966" y="1429765"/>
                </a:lnTo>
                <a:lnTo>
                  <a:pt x="1964353" y="1429765"/>
                </a:lnTo>
                <a:lnTo>
                  <a:pt x="2191947" y="1210184"/>
                </a:lnTo>
                <a:lnTo>
                  <a:pt x="2334594" y="1210184"/>
                </a:lnTo>
                <a:lnTo>
                  <a:pt x="2334594" y="1191256"/>
                </a:lnTo>
                <a:lnTo>
                  <a:pt x="2380845" y="1191256"/>
                </a:lnTo>
                <a:lnTo>
                  <a:pt x="2380845" y="1210261"/>
                </a:lnTo>
                <a:lnTo>
                  <a:pt x="2573484" y="1210261"/>
                </a:lnTo>
                <a:close/>
                <a:moveTo>
                  <a:pt x="606955" y="1145234"/>
                </a:moveTo>
                <a:lnTo>
                  <a:pt x="606955" y="1214688"/>
                </a:lnTo>
                <a:lnTo>
                  <a:pt x="679918" y="1214688"/>
                </a:lnTo>
                <a:lnTo>
                  <a:pt x="679918" y="1145234"/>
                </a:lnTo>
                <a:close/>
                <a:moveTo>
                  <a:pt x="597262" y="1136228"/>
                </a:moveTo>
                <a:lnTo>
                  <a:pt x="689765" y="1136228"/>
                </a:lnTo>
                <a:lnTo>
                  <a:pt x="689765" y="1223847"/>
                </a:lnTo>
                <a:lnTo>
                  <a:pt x="597109" y="1223847"/>
                </a:lnTo>
                <a:lnTo>
                  <a:pt x="597109" y="1182861"/>
                </a:lnTo>
                <a:lnTo>
                  <a:pt x="497280" y="1182861"/>
                </a:lnTo>
                <a:lnTo>
                  <a:pt x="269990" y="1402518"/>
                </a:lnTo>
                <a:lnTo>
                  <a:pt x="0" y="1402518"/>
                </a:lnTo>
                <a:lnTo>
                  <a:pt x="0" y="1396870"/>
                </a:lnTo>
                <a:lnTo>
                  <a:pt x="208932" y="1396870"/>
                </a:lnTo>
                <a:lnTo>
                  <a:pt x="436526" y="1177213"/>
                </a:lnTo>
                <a:lnTo>
                  <a:pt x="597262" y="1177213"/>
                </a:lnTo>
                <a:close/>
                <a:moveTo>
                  <a:pt x="1411320" y="1096769"/>
                </a:moveTo>
                <a:lnTo>
                  <a:pt x="1505654" y="1188356"/>
                </a:lnTo>
                <a:lnTo>
                  <a:pt x="1543815" y="1188356"/>
                </a:lnTo>
                <a:lnTo>
                  <a:pt x="1449481" y="1096769"/>
                </a:lnTo>
                <a:close/>
                <a:moveTo>
                  <a:pt x="2964917" y="1066972"/>
                </a:moveTo>
                <a:lnTo>
                  <a:pt x="2995446" y="1066972"/>
                </a:lnTo>
                <a:lnTo>
                  <a:pt x="2995446" y="1096051"/>
                </a:lnTo>
                <a:lnTo>
                  <a:pt x="2964917" y="1096051"/>
                </a:lnTo>
                <a:close/>
                <a:moveTo>
                  <a:pt x="2605437" y="1066972"/>
                </a:moveTo>
                <a:lnTo>
                  <a:pt x="2635966" y="1066972"/>
                </a:lnTo>
                <a:lnTo>
                  <a:pt x="2635966" y="1096051"/>
                </a:lnTo>
                <a:lnTo>
                  <a:pt x="2605437" y="1096051"/>
                </a:lnTo>
                <a:close/>
                <a:moveTo>
                  <a:pt x="2942809" y="1046091"/>
                </a:moveTo>
                <a:lnTo>
                  <a:pt x="2942809" y="1115544"/>
                </a:lnTo>
                <a:lnTo>
                  <a:pt x="3015697" y="1115544"/>
                </a:lnTo>
                <a:lnTo>
                  <a:pt x="3015697" y="1046091"/>
                </a:lnTo>
                <a:close/>
                <a:moveTo>
                  <a:pt x="2932658" y="1037085"/>
                </a:moveTo>
                <a:lnTo>
                  <a:pt x="3025238" y="1037085"/>
                </a:lnTo>
                <a:lnTo>
                  <a:pt x="3025238" y="1125237"/>
                </a:lnTo>
                <a:lnTo>
                  <a:pt x="2932964" y="1125237"/>
                </a:lnTo>
                <a:lnTo>
                  <a:pt x="2932964" y="1084252"/>
                </a:lnTo>
                <a:lnTo>
                  <a:pt x="2648662" y="1084252"/>
                </a:lnTo>
                <a:lnTo>
                  <a:pt x="2648357" y="1078070"/>
                </a:lnTo>
                <a:lnTo>
                  <a:pt x="2932658" y="1078070"/>
                </a:lnTo>
                <a:close/>
                <a:moveTo>
                  <a:pt x="0" y="983659"/>
                </a:moveTo>
                <a:lnTo>
                  <a:pt x="11103" y="983659"/>
                </a:lnTo>
                <a:lnTo>
                  <a:pt x="11103" y="989765"/>
                </a:lnTo>
                <a:lnTo>
                  <a:pt x="0" y="989765"/>
                </a:lnTo>
                <a:close/>
                <a:moveTo>
                  <a:pt x="29928" y="972561"/>
                </a:moveTo>
                <a:lnTo>
                  <a:pt x="60458" y="972561"/>
                </a:lnTo>
                <a:lnTo>
                  <a:pt x="60458" y="1001640"/>
                </a:lnTo>
                <a:lnTo>
                  <a:pt x="29928" y="1001640"/>
                </a:lnTo>
                <a:close/>
                <a:moveTo>
                  <a:pt x="1006886" y="963204"/>
                </a:moveTo>
                <a:lnTo>
                  <a:pt x="1006886" y="1032658"/>
                </a:lnTo>
                <a:lnTo>
                  <a:pt x="1079849" y="1032658"/>
                </a:lnTo>
                <a:lnTo>
                  <a:pt x="1079849" y="963204"/>
                </a:lnTo>
                <a:close/>
                <a:moveTo>
                  <a:pt x="997346" y="953587"/>
                </a:moveTo>
                <a:lnTo>
                  <a:pt x="1089849" y="953587"/>
                </a:lnTo>
                <a:lnTo>
                  <a:pt x="1089849" y="1037542"/>
                </a:lnTo>
                <a:lnTo>
                  <a:pt x="1145869" y="1090968"/>
                </a:lnTo>
                <a:lnTo>
                  <a:pt x="1452609" y="1090968"/>
                </a:lnTo>
                <a:lnTo>
                  <a:pt x="1553279" y="1188280"/>
                </a:lnTo>
                <a:lnTo>
                  <a:pt x="1826209" y="1188280"/>
                </a:lnTo>
                <a:lnTo>
                  <a:pt x="1826209" y="1176831"/>
                </a:lnTo>
                <a:lnTo>
                  <a:pt x="1856738" y="1176831"/>
                </a:lnTo>
                <a:lnTo>
                  <a:pt x="1856738" y="1205910"/>
                </a:lnTo>
                <a:lnTo>
                  <a:pt x="1826209" y="1205910"/>
                </a:lnTo>
                <a:lnTo>
                  <a:pt x="1826209" y="1194462"/>
                </a:lnTo>
                <a:lnTo>
                  <a:pt x="1504509" y="1194462"/>
                </a:lnTo>
                <a:lnTo>
                  <a:pt x="1503134" y="1194462"/>
                </a:lnTo>
                <a:lnTo>
                  <a:pt x="1402465" y="1097150"/>
                </a:lnTo>
                <a:lnTo>
                  <a:pt x="1142969" y="1097150"/>
                </a:lnTo>
                <a:lnTo>
                  <a:pt x="1085268" y="1041740"/>
                </a:lnTo>
                <a:lnTo>
                  <a:pt x="997346" y="1041740"/>
                </a:lnTo>
                <a:close/>
                <a:moveTo>
                  <a:pt x="1410938" y="864977"/>
                </a:moveTo>
                <a:lnTo>
                  <a:pt x="1632273" y="1078680"/>
                </a:lnTo>
                <a:lnTo>
                  <a:pt x="1722334" y="1078680"/>
                </a:lnTo>
                <a:lnTo>
                  <a:pt x="1500998" y="864977"/>
                </a:lnTo>
                <a:close/>
                <a:moveTo>
                  <a:pt x="797685" y="850628"/>
                </a:moveTo>
                <a:lnTo>
                  <a:pt x="822108" y="850628"/>
                </a:lnTo>
                <a:lnTo>
                  <a:pt x="822108" y="873525"/>
                </a:lnTo>
                <a:lnTo>
                  <a:pt x="797685" y="873525"/>
                </a:lnTo>
                <a:lnTo>
                  <a:pt x="797685" y="864977"/>
                </a:lnTo>
                <a:lnTo>
                  <a:pt x="680758" y="864977"/>
                </a:lnTo>
                <a:lnTo>
                  <a:pt x="546201" y="994725"/>
                </a:lnTo>
                <a:lnTo>
                  <a:pt x="863322" y="994725"/>
                </a:lnTo>
                <a:lnTo>
                  <a:pt x="863322" y="953816"/>
                </a:lnTo>
                <a:lnTo>
                  <a:pt x="955825" y="953816"/>
                </a:lnTo>
                <a:lnTo>
                  <a:pt x="955825" y="1041588"/>
                </a:lnTo>
                <a:lnTo>
                  <a:pt x="912779" y="1041588"/>
                </a:lnTo>
                <a:lnTo>
                  <a:pt x="912779" y="1178969"/>
                </a:lnTo>
                <a:lnTo>
                  <a:pt x="689765" y="1392672"/>
                </a:lnTo>
                <a:lnTo>
                  <a:pt x="689765" y="1429765"/>
                </a:lnTo>
                <a:lnTo>
                  <a:pt x="730903" y="1429765"/>
                </a:lnTo>
                <a:lnTo>
                  <a:pt x="969258" y="1201559"/>
                </a:lnTo>
                <a:lnTo>
                  <a:pt x="1161210" y="1201559"/>
                </a:lnTo>
                <a:lnTo>
                  <a:pt x="1219215" y="1256818"/>
                </a:lnTo>
                <a:lnTo>
                  <a:pt x="1307063" y="1256818"/>
                </a:lnTo>
                <a:lnTo>
                  <a:pt x="1307063" y="1344971"/>
                </a:lnTo>
                <a:lnTo>
                  <a:pt x="1214559" y="1344971"/>
                </a:lnTo>
                <a:lnTo>
                  <a:pt x="1214559" y="1303833"/>
                </a:lnTo>
                <a:lnTo>
                  <a:pt x="1071378" y="1303833"/>
                </a:lnTo>
                <a:lnTo>
                  <a:pt x="1071378" y="1312381"/>
                </a:lnTo>
                <a:lnTo>
                  <a:pt x="1046955" y="1312381"/>
                </a:lnTo>
                <a:lnTo>
                  <a:pt x="1046955" y="1289102"/>
                </a:lnTo>
                <a:lnTo>
                  <a:pt x="1071378" y="1289102"/>
                </a:lnTo>
                <a:lnTo>
                  <a:pt x="1071378" y="1297650"/>
                </a:lnTo>
                <a:lnTo>
                  <a:pt x="1214865" y="1297650"/>
                </a:lnTo>
                <a:lnTo>
                  <a:pt x="1214865" y="1261092"/>
                </a:lnTo>
                <a:lnTo>
                  <a:pt x="1158844" y="1207666"/>
                </a:lnTo>
                <a:lnTo>
                  <a:pt x="1049931" y="1207666"/>
                </a:lnTo>
                <a:lnTo>
                  <a:pt x="817835" y="1429765"/>
                </a:lnTo>
                <a:lnTo>
                  <a:pt x="1031538" y="1429765"/>
                </a:lnTo>
                <a:lnTo>
                  <a:pt x="1031538" y="1436023"/>
                </a:lnTo>
                <a:lnTo>
                  <a:pt x="689765" y="1436023"/>
                </a:lnTo>
                <a:lnTo>
                  <a:pt x="689765" y="1477085"/>
                </a:lnTo>
                <a:lnTo>
                  <a:pt x="597491" y="1477085"/>
                </a:lnTo>
                <a:lnTo>
                  <a:pt x="597491" y="1389314"/>
                </a:lnTo>
                <a:lnTo>
                  <a:pt x="684880" y="1389314"/>
                </a:lnTo>
                <a:lnTo>
                  <a:pt x="906216" y="1177137"/>
                </a:lnTo>
                <a:lnTo>
                  <a:pt x="906216" y="1042351"/>
                </a:lnTo>
                <a:lnTo>
                  <a:pt x="863246" y="1042351"/>
                </a:lnTo>
                <a:lnTo>
                  <a:pt x="863246" y="1001366"/>
                </a:lnTo>
                <a:lnTo>
                  <a:pt x="416682" y="1001366"/>
                </a:lnTo>
                <a:lnTo>
                  <a:pt x="306091" y="1108217"/>
                </a:lnTo>
                <a:lnTo>
                  <a:pt x="306091" y="1148210"/>
                </a:lnTo>
                <a:lnTo>
                  <a:pt x="259839" y="1148210"/>
                </a:lnTo>
                <a:lnTo>
                  <a:pt x="259839" y="1129282"/>
                </a:lnTo>
                <a:lnTo>
                  <a:pt x="0" y="1129282"/>
                </a:lnTo>
                <a:lnTo>
                  <a:pt x="0" y="1122642"/>
                </a:lnTo>
                <a:lnTo>
                  <a:pt x="259915" y="1122642"/>
                </a:lnTo>
                <a:lnTo>
                  <a:pt x="259915" y="1103714"/>
                </a:lnTo>
                <a:lnTo>
                  <a:pt x="301282" y="1103714"/>
                </a:lnTo>
                <a:lnTo>
                  <a:pt x="414087" y="994725"/>
                </a:lnTo>
                <a:lnTo>
                  <a:pt x="537119" y="994725"/>
                </a:lnTo>
                <a:lnTo>
                  <a:pt x="678011" y="859176"/>
                </a:lnTo>
                <a:lnTo>
                  <a:pt x="797685" y="859176"/>
                </a:lnTo>
                <a:close/>
                <a:moveTo>
                  <a:pt x="409355" y="820634"/>
                </a:moveTo>
                <a:lnTo>
                  <a:pt x="239460" y="983659"/>
                </a:lnTo>
                <a:lnTo>
                  <a:pt x="284033" y="983659"/>
                </a:lnTo>
                <a:lnTo>
                  <a:pt x="454003" y="820634"/>
                </a:lnTo>
                <a:close/>
                <a:moveTo>
                  <a:pt x="863017" y="817657"/>
                </a:moveTo>
                <a:lnTo>
                  <a:pt x="955520" y="817657"/>
                </a:lnTo>
                <a:lnTo>
                  <a:pt x="955520" y="858490"/>
                </a:lnTo>
                <a:lnTo>
                  <a:pt x="1503899" y="858490"/>
                </a:lnTo>
                <a:lnTo>
                  <a:pt x="1731187" y="1078146"/>
                </a:lnTo>
                <a:lnTo>
                  <a:pt x="2101734" y="1078146"/>
                </a:lnTo>
                <a:lnTo>
                  <a:pt x="2101734" y="1059371"/>
                </a:lnTo>
                <a:lnTo>
                  <a:pt x="2148214" y="1059371"/>
                </a:lnTo>
                <a:lnTo>
                  <a:pt x="2148214" y="1078070"/>
                </a:lnTo>
                <a:lnTo>
                  <a:pt x="2592641" y="1078070"/>
                </a:lnTo>
                <a:lnTo>
                  <a:pt x="2592641" y="1084252"/>
                </a:lnTo>
                <a:lnTo>
                  <a:pt x="2148214" y="1084252"/>
                </a:lnTo>
                <a:lnTo>
                  <a:pt x="2148214" y="1103409"/>
                </a:lnTo>
                <a:lnTo>
                  <a:pt x="2107152" y="1103409"/>
                </a:lnTo>
                <a:lnTo>
                  <a:pt x="1899632" y="1303909"/>
                </a:lnTo>
                <a:lnTo>
                  <a:pt x="1450396" y="1303909"/>
                </a:lnTo>
                <a:lnTo>
                  <a:pt x="1450396" y="1344894"/>
                </a:lnTo>
                <a:lnTo>
                  <a:pt x="1357664" y="1345504"/>
                </a:lnTo>
                <a:lnTo>
                  <a:pt x="1357664" y="1257428"/>
                </a:lnTo>
                <a:lnTo>
                  <a:pt x="1450167" y="1257428"/>
                </a:lnTo>
                <a:lnTo>
                  <a:pt x="1450167" y="1298413"/>
                </a:lnTo>
                <a:lnTo>
                  <a:pt x="1896731" y="1298413"/>
                </a:lnTo>
                <a:lnTo>
                  <a:pt x="2101734" y="1099974"/>
                </a:lnTo>
                <a:lnTo>
                  <a:pt x="2101734" y="1084710"/>
                </a:lnTo>
                <a:lnTo>
                  <a:pt x="1629373" y="1084710"/>
                </a:lnTo>
                <a:lnTo>
                  <a:pt x="1402083" y="864977"/>
                </a:lnTo>
                <a:lnTo>
                  <a:pt x="955520" y="864977"/>
                </a:lnTo>
                <a:lnTo>
                  <a:pt x="955520" y="905734"/>
                </a:lnTo>
                <a:lnTo>
                  <a:pt x="863017" y="905734"/>
                </a:lnTo>
                <a:close/>
                <a:moveTo>
                  <a:pt x="1829186" y="659364"/>
                </a:moveTo>
                <a:lnTo>
                  <a:pt x="1829186" y="728817"/>
                </a:lnTo>
                <a:lnTo>
                  <a:pt x="1902150" y="728817"/>
                </a:lnTo>
                <a:lnTo>
                  <a:pt x="1902150" y="659364"/>
                </a:lnTo>
                <a:close/>
                <a:moveTo>
                  <a:pt x="7821" y="655319"/>
                </a:moveTo>
                <a:lnTo>
                  <a:pt x="7821" y="724849"/>
                </a:lnTo>
                <a:lnTo>
                  <a:pt x="80709" y="724849"/>
                </a:lnTo>
                <a:lnTo>
                  <a:pt x="80709" y="655319"/>
                </a:lnTo>
                <a:close/>
                <a:moveTo>
                  <a:pt x="1577321" y="600977"/>
                </a:moveTo>
                <a:lnTo>
                  <a:pt x="1450549" y="724468"/>
                </a:lnTo>
                <a:lnTo>
                  <a:pt x="1501761" y="724468"/>
                </a:lnTo>
                <a:lnTo>
                  <a:pt x="1628610" y="600977"/>
                </a:lnTo>
                <a:close/>
                <a:moveTo>
                  <a:pt x="1123709" y="583849"/>
                </a:moveTo>
                <a:lnTo>
                  <a:pt x="1154238" y="583849"/>
                </a:lnTo>
                <a:lnTo>
                  <a:pt x="1154238" y="612928"/>
                </a:lnTo>
                <a:lnTo>
                  <a:pt x="1123709" y="612928"/>
                </a:lnTo>
                <a:close/>
                <a:moveTo>
                  <a:pt x="1021283" y="583697"/>
                </a:moveTo>
                <a:lnTo>
                  <a:pt x="1051812" y="583697"/>
                </a:lnTo>
                <a:lnTo>
                  <a:pt x="1051812" y="612776"/>
                </a:lnTo>
                <a:lnTo>
                  <a:pt x="1021283" y="612776"/>
                </a:lnTo>
                <a:close/>
                <a:moveTo>
                  <a:pt x="1101907" y="563350"/>
                </a:moveTo>
                <a:lnTo>
                  <a:pt x="1101907" y="632804"/>
                </a:lnTo>
                <a:lnTo>
                  <a:pt x="1174719" y="632804"/>
                </a:lnTo>
                <a:lnTo>
                  <a:pt x="1174719" y="563350"/>
                </a:lnTo>
                <a:close/>
                <a:moveTo>
                  <a:pt x="1321716" y="473519"/>
                </a:moveTo>
                <a:lnTo>
                  <a:pt x="1446045" y="594795"/>
                </a:lnTo>
                <a:lnTo>
                  <a:pt x="1497335" y="594795"/>
                </a:lnTo>
                <a:lnTo>
                  <a:pt x="1373005" y="473519"/>
                </a:lnTo>
                <a:close/>
                <a:moveTo>
                  <a:pt x="463467" y="473289"/>
                </a:moveTo>
                <a:lnTo>
                  <a:pt x="242514" y="686992"/>
                </a:lnTo>
                <a:lnTo>
                  <a:pt x="293421" y="686992"/>
                </a:lnTo>
                <a:lnTo>
                  <a:pt x="514756" y="473289"/>
                </a:lnTo>
                <a:close/>
                <a:moveTo>
                  <a:pt x="1067715" y="467412"/>
                </a:moveTo>
                <a:lnTo>
                  <a:pt x="1374302" y="467412"/>
                </a:lnTo>
                <a:lnTo>
                  <a:pt x="1375676" y="467412"/>
                </a:lnTo>
                <a:lnTo>
                  <a:pt x="1506340" y="594795"/>
                </a:lnTo>
                <a:lnTo>
                  <a:pt x="1765838" y="594795"/>
                </a:lnTo>
                <a:lnTo>
                  <a:pt x="1823843" y="649977"/>
                </a:lnTo>
                <a:lnTo>
                  <a:pt x="1911766" y="649977"/>
                </a:lnTo>
                <a:lnTo>
                  <a:pt x="1912225" y="738282"/>
                </a:lnTo>
                <a:lnTo>
                  <a:pt x="1819722" y="738282"/>
                </a:lnTo>
                <a:lnTo>
                  <a:pt x="1819722" y="654327"/>
                </a:lnTo>
                <a:lnTo>
                  <a:pt x="1763624" y="600901"/>
                </a:lnTo>
                <a:lnTo>
                  <a:pt x="1637997" y="600901"/>
                </a:lnTo>
                <a:lnTo>
                  <a:pt x="1504738" y="730650"/>
                </a:lnTo>
                <a:lnTo>
                  <a:pt x="1161286" y="730650"/>
                </a:lnTo>
                <a:lnTo>
                  <a:pt x="1161286" y="749578"/>
                </a:lnTo>
                <a:lnTo>
                  <a:pt x="1115034" y="749578"/>
                </a:lnTo>
                <a:lnTo>
                  <a:pt x="1115034" y="705539"/>
                </a:lnTo>
                <a:lnTo>
                  <a:pt x="1161286" y="705539"/>
                </a:lnTo>
                <a:lnTo>
                  <a:pt x="1161286" y="724468"/>
                </a:lnTo>
                <a:lnTo>
                  <a:pt x="1441314" y="724468"/>
                </a:lnTo>
                <a:lnTo>
                  <a:pt x="1568238" y="600977"/>
                </a:lnTo>
                <a:lnTo>
                  <a:pt x="1184412" y="600977"/>
                </a:lnTo>
                <a:lnTo>
                  <a:pt x="1184412" y="642116"/>
                </a:lnTo>
                <a:lnTo>
                  <a:pt x="1096870" y="642116"/>
                </a:lnTo>
                <a:lnTo>
                  <a:pt x="1005282" y="730650"/>
                </a:lnTo>
                <a:lnTo>
                  <a:pt x="643971" y="730650"/>
                </a:lnTo>
                <a:lnTo>
                  <a:pt x="643971" y="739121"/>
                </a:lnTo>
                <a:lnTo>
                  <a:pt x="623669" y="739121"/>
                </a:lnTo>
                <a:lnTo>
                  <a:pt x="539714" y="820558"/>
                </a:lnTo>
                <a:lnTo>
                  <a:pt x="462857" y="820558"/>
                </a:lnTo>
                <a:lnTo>
                  <a:pt x="286552" y="989688"/>
                </a:lnTo>
                <a:lnTo>
                  <a:pt x="79183" y="989688"/>
                </a:lnTo>
                <a:lnTo>
                  <a:pt x="79183" y="983583"/>
                </a:lnTo>
                <a:lnTo>
                  <a:pt x="229767" y="983583"/>
                </a:lnTo>
                <a:lnTo>
                  <a:pt x="399738" y="820558"/>
                </a:lnTo>
                <a:lnTo>
                  <a:pt x="90631" y="820558"/>
                </a:lnTo>
                <a:lnTo>
                  <a:pt x="90631" y="861543"/>
                </a:lnTo>
                <a:lnTo>
                  <a:pt x="0" y="861543"/>
                </a:lnTo>
                <a:lnTo>
                  <a:pt x="0" y="773390"/>
                </a:lnTo>
                <a:lnTo>
                  <a:pt x="90631" y="773390"/>
                </a:lnTo>
                <a:lnTo>
                  <a:pt x="90631" y="814452"/>
                </a:lnTo>
                <a:lnTo>
                  <a:pt x="537119" y="814452"/>
                </a:lnTo>
                <a:lnTo>
                  <a:pt x="619853" y="735229"/>
                </a:lnTo>
                <a:lnTo>
                  <a:pt x="619853" y="715919"/>
                </a:lnTo>
                <a:lnTo>
                  <a:pt x="639392" y="715919"/>
                </a:lnTo>
                <a:lnTo>
                  <a:pt x="764712" y="594795"/>
                </a:lnTo>
                <a:lnTo>
                  <a:pt x="933538" y="594795"/>
                </a:lnTo>
                <a:lnTo>
                  <a:pt x="933538" y="575867"/>
                </a:lnTo>
                <a:lnTo>
                  <a:pt x="979790" y="575867"/>
                </a:lnTo>
                <a:lnTo>
                  <a:pt x="979790" y="619905"/>
                </a:lnTo>
                <a:lnTo>
                  <a:pt x="933081" y="619905"/>
                </a:lnTo>
                <a:lnTo>
                  <a:pt x="933081" y="600977"/>
                </a:lnTo>
                <a:lnTo>
                  <a:pt x="767003" y="600977"/>
                </a:lnTo>
                <a:lnTo>
                  <a:pt x="643818" y="719965"/>
                </a:lnTo>
                <a:lnTo>
                  <a:pt x="643818" y="724239"/>
                </a:lnTo>
                <a:lnTo>
                  <a:pt x="1002535" y="724239"/>
                </a:lnTo>
                <a:lnTo>
                  <a:pt x="1091833" y="637994"/>
                </a:lnTo>
                <a:lnTo>
                  <a:pt x="1091833" y="554039"/>
                </a:lnTo>
                <a:lnTo>
                  <a:pt x="1184336" y="554039"/>
                </a:lnTo>
                <a:lnTo>
                  <a:pt x="1184336" y="594872"/>
                </a:lnTo>
                <a:lnTo>
                  <a:pt x="1436963" y="594872"/>
                </a:lnTo>
                <a:lnTo>
                  <a:pt x="1312557" y="473594"/>
                </a:lnTo>
                <a:lnTo>
                  <a:pt x="1067715" y="473594"/>
                </a:lnTo>
                <a:close/>
                <a:moveTo>
                  <a:pt x="1021283" y="456161"/>
                </a:moveTo>
                <a:lnTo>
                  <a:pt x="1051812" y="456161"/>
                </a:lnTo>
                <a:lnTo>
                  <a:pt x="1051812" y="485240"/>
                </a:lnTo>
                <a:lnTo>
                  <a:pt x="1021283" y="485240"/>
                </a:lnTo>
                <a:close/>
                <a:moveTo>
                  <a:pt x="800177" y="448758"/>
                </a:moveTo>
                <a:lnTo>
                  <a:pt x="846505" y="448758"/>
                </a:lnTo>
                <a:lnTo>
                  <a:pt x="846505" y="467686"/>
                </a:lnTo>
                <a:lnTo>
                  <a:pt x="1008690" y="467686"/>
                </a:lnTo>
                <a:lnTo>
                  <a:pt x="1008690" y="473868"/>
                </a:lnTo>
                <a:lnTo>
                  <a:pt x="846505" y="473792"/>
                </a:lnTo>
                <a:lnTo>
                  <a:pt x="846505" y="492796"/>
                </a:lnTo>
                <a:lnTo>
                  <a:pt x="800177" y="492796"/>
                </a:lnTo>
                <a:close/>
                <a:moveTo>
                  <a:pt x="711059" y="448484"/>
                </a:moveTo>
                <a:lnTo>
                  <a:pt x="757310" y="448484"/>
                </a:lnTo>
                <a:lnTo>
                  <a:pt x="757310" y="492523"/>
                </a:lnTo>
                <a:lnTo>
                  <a:pt x="715944" y="492523"/>
                </a:lnTo>
                <a:lnTo>
                  <a:pt x="521854" y="680124"/>
                </a:lnTo>
                <a:lnTo>
                  <a:pt x="521854" y="704699"/>
                </a:lnTo>
                <a:lnTo>
                  <a:pt x="491325" y="704699"/>
                </a:lnTo>
                <a:lnTo>
                  <a:pt x="491325" y="675544"/>
                </a:lnTo>
                <a:lnTo>
                  <a:pt x="517656" y="675544"/>
                </a:lnTo>
                <a:lnTo>
                  <a:pt x="711286" y="488401"/>
                </a:lnTo>
                <a:lnTo>
                  <a:pt x="711286" y="473518"/>
                </a:lnTo>
                <a:lnTo>
                  <a:pt x="523915" y="473518"/>
                </a:lnTo>
                <a:lnTo>
                  <a:pt x="296626" y="693175"/>
                </a:lnTo>
                <a:lnTo>
                  <a:pt x="90555" y="693175"/>
                </a:lnTo>
                <a:lnTo>
                  <a:pt x="90555" y="734160"/>
                </a:lnTo>
                <a:lnTo>
                  <a:pt x="0" y="734235"/>
                </a:lnTo>
                <a:lnTo>
                  <a:pt x="0" y="646084"/>
                </a:lnTo>
                <a:lnTo>
                  <a:pt x="90631" y="646084"/>
                </a:lnTo>
                <a:lnTo>
                  <a:pt x="90631" y="687069"/>
                </a:lnTo>
                <a:lnTo>
                  <a:pt x="233507" y="687069"/>
                </a:lnTo>
                <a:lnTo>
                  <a:pt x="460796" y="467412"/>
                </a:lnTo>
                <a:lnTo>
                  <a:pt x="711059" y="467412"/>
                </a:lnTo>
                <a:close/>
                <a:moveTo>
                  <a:pt x="248239" y="252259"/>
                </a:moveTo>
                <a:lnTo>
                  <a:pt x="278767" y="252259"/>
                </a:lnTo>
                <a:lnTo>
                  <a:pt x="278767" y="281338"/>
                </a:lnTo>
                <a:lnTo>
                  <a:pt x="252817" y="281338"/>
                </a:lnTo>
                <a:lnTo>
                  <a:pt x="147874" y="382771"/>
                </a:lnTo>
                <a:lnTo>
                  <a:pt x="0" y="382771"/>
                </a:lnTo>
                <a:lnTo>
                  <a:pt x="0" y="376512"/>
                </a:lnTo>
                <a:lnTo>
                  <a:pt x="145202" y="376512"/>
                </a:lnTo>
                <a:lnTo>
                  <a:pt x="248239" y="277292"/>
                </a:lnTo>
                <a:close/>
                <a:moveTo>
                  <a:pt x="657633" y="218754"/>
                </a:moveTo>
                <a:lnTo>
                  <a:pt x="764485" y="322399"/>
                </a:lnTo>
                <a:lnTo>
                  <a:pt x="811423" y="322399"/>
                </a:lnTo>
                <a:lnTo>
                  <a:pt x="704571" y="218754"/>
                </a:lnTo>
                <a:close/>
                <a:moveTo>
                  <a:pt x="1127552" y="144033"/>
                </a:moveTo>
                <a:lnTo>
                  <a:pt x="1312481" y="322781"/>
                </a:lnTo>
                <a:lnTo>
                  <a:pt x="1370258" y="322781"/>
                </a:lnTo>
                <a:lnTo>
                  <a:pt x="1185404" y="144033"/>
                </a:lnTo>
                <a:close/>
                <a:moveTo>
                  <a:pt x="1533256" y="126982"/>
                </a:moveTo>
                <a:lnTo>
                  <a:pt x="1563785" y="126982"/>
                </a:lnTo>
                <a:lnTo>
                  <a:pt x="1563785" y="156061"/>
                </a:lnTo>
                <a:lnTo>
                  <a:pt x="1533256" y="156061"/>
                </a:lnTo>
                <a:close/>
                <a:moveTo>
                  <a:pt x="1511149" y="106406"/>
                </a:moveTo>
                <a:lnTo>
                  <a:pt x="1511149" y="175860"/>
                </a:lnTo>
                <a:lnTo>
                  <a:pt x="1584113" y="175860"/>
                </a:lnTo>
                <a:lnTo>
                  <a:pt x="1584113" y="106406"/>
                </a:lnTo>
                <a:close/>
                <a:moveTo>
                  <a:pt x="249509" y="91644"/>
                </a:moveTo>
                <a:lnTo>
                  <a:pt x="280037" y="91644"/>
                </a:lnTo>
                <a:lnTo>
                  <a:pt x="280037" y="120723"/>
                </a:lnTo>
                <a:lnTo>
                  <a:pt x="249509" y="120723"/>
                </a:lnTo>
                <a:close/>
                <a:moveTo>
                  <a:pt x="227325" y="71221"/>
                </a:moveTo>
                <a:lnTo>
                  <a:pt x="227325" y="140904"/>
                </a:lnTo>
                <a:lnTo>
                  <a:pt x="300290" y="140904"/>
                </a:lnTo>
                <a:lnTo>
                  <a:pt x="300519" y="71221"/>
                </a:lnTo>
                <a:close/>
                <a:moveTo>
                  <a:pt x="836686" y="44662"/>
                </a:moveTo>
                <a:lnTo>
                  <a:pt x="924075" y="128617"/>
                </a:lnTo>
                <a:lnTo>
                  <a:pt x="943920" y="128617"/>
                </a:lnTo>
                <a:lnTo>
                  <a:pt x="943920" y="137241"/>
                </a:lnTo>
                <a:lnTo>
                  <a:pt x="1362854" y="138004"/>
                </a:lnTo>
                <a:lnTo>
                  <a:pt x="1362854" y="97095"/>
                </a:lnTo>
                <a:lnTo>
                  <a:pt x="1455433" y="97095"/>
                </a:lnTo>
                <a:lnTo>
                  <a:pt x="1455433" y="185019"/>
                </a:lnTo>
                <a:lnTo>
                  <a:pt x="1362854" y="185019"/>
                </a:lnTo>
                <a:lnTo>
                  <a:pt x="1362854" y="143957"/>
                </a:lnTo>
                <a:lnTo>
                  <a:pt x="1194487" y="143957"/>
                </a:lnTo>
                <a:lnTo>
                  <a:pt x="1379263" y="322628"/>
                </a:lnTo>
                <a:lnTo>
                  <a:pt x="1403763" y="322628"/>
                </a:lnTo>
                <a:lnTo>
                  <a:pt x="1403763" y="281643"/>
                </a:lnTo>
                <a:lnTo>
                  <a:pt x="1496343" y="281643"/>
                </a:lnTo>
                <a:lnTo>
                  <a:pt x="1496343" y="323086"/>
                </a:lnTo>
                <a:lnTo>
                  <a:pt x="1759579" y="323086"/>
                </a:lnTo>
                <a:lnTo>
                  <a:pt x="1759579" y="281948"/>
                </a:lnTo>
                <a:lnTo>
                  <a:pt x="1852464" y="281948"/>
                </a:lnTo>
                <a:lnTo>
                  <a:pt x="1852464" y="370101"/>
                </a:lnTo>
                <a:lnTo>
                  <a:pt x="1759961" y="370101"/>
                </a:lnTo>
                <a:lnTo>
                  <a:pt x="1759961" y="329116"/>
                </a:lnTo>
                <a:lnTo>
                  <a:pt x="1496724" y="329116"/>
                </a:lnTo>
                <a:lnTo>
                  <a:pt x="1496724" y="369567"/>
                </a:lnTo>
                <a:lnTo>
                  <a:pt x="1404144" y="369567"/>
                </a:lnTo>
                <a:lnTo>
                  <a:pt x="1404144" y="329116"/>
                </a:lnTo>
                <a:lnTo>
                  <a:pt x="1310649" y="329116"/>
                </a:lnTo>
                <a:lnTo>
                  <a:pt x="1310191" y="328581"/>
                </a:lnTo>
                <a:lnTo>
                  <a:pt x="979791" y="328581"/>
                </a:lnTo>
                <a:lnTo>
                  <a:pt x="979791" y="347509"/>
                </a:lnTo>
                <a:lnTo>
                  <a:pt x="933157" y="347509"/>
                </a:lnTo>
                <a:lnTo>
                  <a:pt x="933157" y="328581"/>
                </a:lnTo>
                <a:lnTo>
                  <a:pt x="463467" y="328581"/>
                </a:lnTo>
                <a:lnTo>
                  <a:pt x="363715" y="424901"/>
                </a:lnTo>
                <a:lnTo>
                  <a:pt x="363715" y="447798"/>
                </a:lnTo>
                <a:lnTo>
                  <a:pt x="339749" y="447798"/>
                </a:lnTo>
                <a:lnTo>
                  <a:pt x="236178" y="547933"/>
                </a:lnTo>
                <a:lnTo>
                  <a:pt x="19804" y="547933"/>
                </a:lnTo>
                <a:lnTo>
                  <a:pt x="19804" y="541751"/>
                </a:lnTo>
                <a:lnTo>
                  <a:pt x="233507" y="541751"/>
                </a:lnTo>
                <a:lnTo>
                  <a:pt x="333261" y="445355"/>
                </a:lnTo>
                <a:lnTo>
                  <a:pt x="333261" y="418719"/>
                </a:lnTo>
                <a:lnTo>
                  <a:pt x="360814" y="418719"/>
                </a:lnTo>
                <a:lnTo>
                  <a:pt x="460797" y="322094"/>
                </a:lnTo>
                <a:lnTo>
                  <a:pt x="755249" y="322094"/>
                </a:lnTo>
                <a:lnTo>
                  <a:pt x="648398" y="218447"/>
                </a:lnTo>
                <a:lnTo>
                  <a:pt x="407371" y="218447"/>
                </a:lnTo>
                <a:lnTo>
                  <a:pt x="407371" y="237452"/>
                </a:lnTo>
                <a:lnTo>
                  <a:pt x="361119" y="237452"/>
                </a:lnTo>
                <a:lnTo>
                  <a:pt x="361119" y="193338"/>
                </a:lnTo>
                <a:lnTo>
                  <a:pt x="407371" y="193338"/>
                </a:lnTo>
                <a:lnTo>
                  <a:pt x="407371" y="212572"/>
                </a:lnTo>
                <a:lnTo>
                  <a:pt x="706861" y="212572"/>
                </a:lnTo>
                <a:lnTo>
                  <a:pt x="820429" y="322323"/>
                </a:lnTo>
                <a:lnTo>
                  <a:pt x="933081" y="322323"/>
                </a:lnTo>
                <a:lnTo>
                  <a:pt x="933081" y="307821"/>
                </a:lnTo>
                <a:lnTo>
                  <a:pt x="727010" y="108849"/>
                </a:lnTo>
                <a:lnTo>
                  <a:pt x="309830" y="108849"/>
                </a:lnTo>
                <a:lnTo>
                  <a:pt x="309830" y="149834"/>
                </a:lnTo>
                <a:lnTo>
                  <a:pt x="221907" y="149834"/>
                </a:lnTo>
                <a:lnTo>
                  <a:pt x="111467" y="256686"/>
                </a:lnTo>
                <a:lnTo>
                  <a:pt x="0" y="256686"/>
                </a:lnTo>
                <a:lnTo>
                  <a:pt x="0" y="250580"/>
                </a:lnTo>
                <a:lnTo>
                  <a:pt x="108949" y="250580"/>
                </a:lnTo>
                <a:lnTo>
                  <a:pt x="217480" y="145560"/>
                </a:lnTo>
                <a:lnTo>
                  <a:pt x="217480" y="108925"/>
                </a:lnTo>
                <a:lnTo>
                  <a:pt x="20416" y="108925"/>
                </a:lnTo>
                <a:lnTo>
                  <a:pt x="20416" y="127929"/>
                </a:lnTo>
                <a:lnTo>
                  <a:pt x="0" y="127929"/>
                </a:lnTo>
                <a:lnTo>
                  <a:pt x="0" y="83433"/>
                </a:lnTo>
                <a:lnTo>
                  <a:pt x="21025" y="83433"/>
                </a:lnTo>
                <a:lnTo>
                  <a:pt x="21025" y="102362"/>
                </a:lnTo>
                <a:lnTo>
                  <a:pt x="218090" y="102362"/>
                </a:lnTo>
                <a:lnTo>
                  <a:pt x="218090" y="61452"/>
                </a:lnTo>
                <a:lnTo>
                  <a:pt x="310593" y="61452"/>
                </a:lnTo>
                <a:lnTo>
                  <a:pt x="310593" y="102438"/>
                </a:lnTo>
                <a:lnTo>
                  <a:pt x="730368" y="102438"/>
                </a:lnTo>
                <a:lnTo>
                  <a:pt x="937966" y="303090"/>
                </a:lnTo>
                <a:lnTo>
                  <a:pt x="979791" y="303090"/>
                </a:lnTo>
                <a:lnTo>
                  <a:pt x="979791" y="322094"/>
                </a:lnTo>
                <a:lnTo>
                  <a:pt x="1303399" y="322094"/>
                </a:lnTo>
                <a:lnTo>
                  <a:pt x="1118469" y="143270"/>
                </a:lnTo>
                <a:lnTo>
                  <a:pt x="943920" y="143270"/>
                </a:lnTo>
                <a:lnTo>
                  <a:pt x="943920" y="151818"/>
                </a:lnTo>
                <a:lnTo>
                  <a:pt x="919496" y="151818"/>
                </a:lnTo>
                <a:lnTo>
                  <a:pt x="919496" y="132891"/>
                </a:lnTo>
                <a:lnTo>
                  <a:pt x="832107" y="48936"/>
                </a:lnTo>
                <a:close/>
                <a:moveTo>
                  <a:pt x="2319674" y="0"/>
                </a:moveTo>
                <a:lnTo>
                  <a:pt x="2328614" y="0"/>
                </a:lnTo>
                <a:lnTo>
                  <a:pt x="2185688" y="138080"/>
                </a:lnTo>
                <a:lnTo>
                  <a:pt x="2254379" y="138080"/>
                </a:lnTo>
                <a:lnTo>
                  <a:pt x="2397611" y="0"/>
                </a:lnTo>
                <a:lnTo>
                  <a:pt x="2405977" y="0"/>
                </a:lnTo>
                <a:lnTo>
                  <a:pt x="2258271" y="142965"/>
                </a:lnTo>
                <a:lnTo>
                  <a:pt x="2257355" y="143881"/>
                </a:lnTo>
                <a:lnTo>
                  <a:pt x="1593883" y="143881"/>
                </a:lnTo>
                <a:lnTo>
                  <a:pt x="1593883" y="184866"/>
                </a:lnTo>
                <a:lnTo>
                  <a:pt x="1501380" y="184866"/>
                </a:lnTo>
                <a:lnTo>
                  <a:pt x="1501380" y="96790"/>
                </a:lnTo>
                <a:lnTo>
                  <a:pt x="1593883" y="96790"/>
                </a:lnTo>
                <a:lnTo>
                  <a:pt x="1593883" y="137775"/>
                </a:lnTo>
                <a:lnTo>
                  <a:pt x="2177064" y="137775"/>
                </a:lnTo>
                <a:close/>
                <a:moveTo>
                  <a:pt x="1083332" y="0"/>
                </a:moveTo>
                <a:lnTo>
                  <a:pt x="1092340" y="0"/>
                </a:lnTo>
                <a:lnTo>
                  <a:pt x="1062269" y="29060"/>
                </a:lnTo>
                <a:lnTo>
                  <a:pt x="825135" y="29060"/>
                </a:lnTo>
                <a:lnTo>
                  <a:pt x="825135" y="37608"/>
                </a:lnTo>
                <a:lnTo>
                  <a:pt x="800711" y="37608"/>
                </a:lnTo>
                <a:lnTo>
                  <a:pt x="800711" y="14330"/>
                </a:lnTo>
                <a:lnTo>
                  <a:pt x="825135" y="14330"/>
                </a:lnTo>
                <a:lnTo>
                  <a:pt x="825135" y="22954"/>
                </a:lnTo>
                <a:lnTo>
                  <a:pt x="1059598" y="22954"/>
                </a:lnTo>
                <a:close/>
                <a:moveTo>
                  <a:pt x="780749" y="0"/>
                </a:moveTo>
                <a:lnTo>
                  <a:pt x="789881" y="0"/>
                </a:lnTo>
                <a:lnTo>
                  <a:pt x="790052" y="165"/>
                </a:lnTo>
                <a:lnTo>
                  <a:pt x="785473" y="4516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30000"/>
                </a:schemeClr>
              </a:gs>
              <a:gs pos="58000">
                <a:schemeClr val="accent2">
                  <a:lumMod val="20000"/>
                  <a:lumOff val="80000"/>
                  <a:alpha val="40000"/>
                </a:schemeClr>
              </a:gs>
              <a:gs pos="100000">
                <a:schemeClr val="accent2">
                  <a:lumMod val="0"/>
                  <a:lumOff val="100000"/>
                  <a:alpha val="60000"/>
                </a:schemeClr>
              </a:gs>
            </a:gsLst>
            <a:lin ang="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0941637" y="623465"/>
            <a:ext cx="739416" cy="739416"/>
          </a:xfrm>
          <a:prstGeom prst="rect">
            <a:avLst/>
          </a:pr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0153688" y="1848547"/>
            <a:ext cx="264962" cy="264962"/>
          </a:xfrm>
          <a:prstGeom prst="rect">
            <a:avLst/>
          </a:prstGeom>
          <a:solidFill>
            <a:schemeClr val="accent2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710399" y="1"/>
            <a:ext cx="967739" cy="611701"/>
          </a:xfrm>
          <a:custGeom>
            <a:avLst/>
            <a:gdLst>
              <a:gd name="connsiteX0" fmla="*/ 0 w 967739"/>
              <a:gd name="connsiteY0" fmla="*/ 0 h 611701"/>
              <a:gd name="connsiteX1" fmla="*/ 967739 w 967739"/>
              <a:gd name="connsiteY1" fmla="*/ 0 h 611701"/>
              <a:gd name="connsiteX2" fmla="*/ 967739 w 967739"/>
              <a:gd name="connsiteY2" fmla="*/ 611701 h 611701"/>
              <a:gd name="connsiteX3" fmla="*/ 0 w 967739"/>
              <a:gd name="connsiteY3" fmla="*/ 611701 h 611701"/>
            </a:gdLst>
            <a:ahLst/>
            <a:cxnLst/>
            <a:rect l="l" t="t" r="r" b="b"/>
            <a:pathLst>
              <a:path w="967739" h="611701">
                <a:moveTo>
                  <a:pt x="0" y="0"/>
                </a:moveTo>
                <a:lnTo>
                  <a:pt x="967739" y="0"/>
                </a:lnTo>
                <a:lnTo>
                  <a:pt x="967739" y="611701"/>
                </a:lnTo>
                <a:lnTo>
                  <a:pt x="0" y="611701"/>
                </a:lnTo>
                <a:close/>
              </a:path>
            </a:pathLst>
          </a:cu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V="1">
            <a:off x="6050951" y="3801853"/>
            <a:ext cx="276336" cy="276336"/>
          </a:xfrm>
          <a:prstGeom prst="rect">
            <a:avLst/>
          </a:prstGeom>
          <a:solidFill>
            <a:schemeClr val="accent1">
              <a:alpha val="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971435" y="4914753"/>
            <a:ext cx="412683" cy="412683"/>
          </a:xfrm>
          <a:prstGeom prst="rect">
            <a:avLst/>
          </a:prstGeom>
          <a:solidFill>
            <a:schemeClr val="accent1">
              <a:alpha val="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271629" y="5049752"/>
            <a:ext cx="667529" cy="667529"/>
          </a:xfrm>
          <a:prstGeom prst="rect">
            <a:avLst/>
          </a:pr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26542" y="2753787"/>
            <a:ext cx="264962" cy="264962"/>
          </a:xfrm>
          <a:prstGeom prst="rect">
            <a:avLst/>
          </a:prstGeom>
          <a:solidFill>
            <a:schemeClr val="accent2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4">
            <a:alphaModFix/>
          </a:blip>
          <a:srcRect/>
          <a:stretch>
            <a:fillRect/>
          </a:stretch>
        </p:blipFill>
        <p:spPr>
          <a:xfrm>
            <a:off x="409575" y="2004060"/>
            <a:ext cx="4824095" cy="29121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>
            <a:alphaModFix/>
          </a:blip>
          <a:srcRect/>
          <a:stretch>
            <a:fillRect/>
          </a:stretch>
        </p:blipFill>
        <p:spPr>
          <a:xfrm flipH="1">
            <a:off x="6290449" y="4013070"/>
            <a:ext cx="4370224" cy="699686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标题 1"/>
          <p:cNvSpPr txBox="1"/>
          <p:nvPr/>
        </p:nvSpPr>
        <p:spPr>
          <a:xfrm>
            <a:off x="7648358" y="1156539"/>
            <a:ext cx="412683" cy="412683"/>
          </a:xfrm>
          <a:prstGeom prst="rect">
            <a:avLst/>
          </a:prstGeom>
          <a:solidFill>
            <a:schemeClr val="accent1">
              <a:alpha val="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237260" y="2835399"/>
            <a:ext cx="6603602" cy="16159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总结页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485160" y="79499"/>
            <a:ext cx="2107802" cy="29875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07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4880848" y="1754303"/>
            <a:ext cx="1132094" cy="1132094"/>
          </a:xfrm>
          <a:custGeom>
            <a:avLst/>
            <a:gdLst>
              <a:gd name="connsiteX0" fmla="*/ 231822 w 1390905"/>
              <a:gd name="connsiteY0" fmla="*/ 0 h 1390905"/>
              <a:gd name="connsiteX1" fmla="*/ 1390905 w 1390905"/>
              <a:gd name="connsiteY1" fmla="*/ 0 h 1390905"/>
              <a:gd name="connsiteX2" fmla="*/ 1390905 w 1390905"/>
              <a:gd name="connsiteY2" fmla="*/ 0 h 1390905"/>
              <a:gd name="connsiteX3" fmla="*/ 1390905 w 1390905"/>
              <a:gd name="connsiteY3" fmla="*/ 1159083 h 1390905"/>
              <a:gd name="connsiteX4" fmla="*/ 1159083 w 1390905"/>
              <a:gd name="connsiteY4" fmla="*/ 1390905 h 1390905"/>
              <a:gd name="connsiteX5" fmla="*/ 0 w 1390905"/>
              <a:gd name="connsiteY5" fmla="*/ 1390905 h 1390905"/>
              <a:gd name="connsiteX6" fmla="*/ 0 w 1390905"/>
              <a:gd name="connsiteY6" fmla="*/ 1390905 h 1390905"/>
              <a:gd name="connsiteX7" fmla="*/ 0 w 1390905"/>
              <a:gd name="connsiteY7" fmla="*/ 231822 h 1390905"/>
              <a:gd name="connsiteX8" fmla="*/ 231822 w 1390905"/>
              <a:gd name="connsiteY8" fmla="*/ 0 h 1390905"/>
            </a:gdLst>
            <a:ahLst/>
            <a:cxnLst/>
            <a:rect l="l" t="t" r="r" b="b"/>
            <a:pathLst>
              <a:path w="1390905" h="1390905">
                <a:moveTo>
                  <a:pt x="231822" y="0"/>
                </a:moveTo>
                <a:lnTo>
                  <a:pt x="1390905" y="0"/>
                </a:lnTo>
                <a:lnTo>
                  <a:pt x="1390905" y="0"/>
                </a:lnTo>
                <a:lnTo>
                  <a:pt x="1390905" y="1159083"/>
                </a:lnTo>
                <a:cubicBezTo>
                  <a:pt x="1390905" y="1287115"/>
                  <a:pt x="1287115" y="1390905"/>
                  <a:pt x="1159083" y="1390905"/>
                </a:cubicBezTo>
                <a:lnTo>
                  <a:pt x="0" y="1390905"/>
                </a:lnTo>
                <a:lnTo>
                  <a:pt x="0" y="1390905"/>
                </a:lnTo>
                <a:lnTo>
                  <a:pt x="0" y="231822"/>
                </a:lnTo>
                <a:cubicBezTo>
                  <a:pt x="0" y="103790"/>
                  <a:pt x="103790" y="0"/>
                  <a:pt x="231822" y="0"/>
                </a:cubicBezTo>
                <a:close/>
              </a:path>
            </a:pathLst>
          </a:custGeom>
          <a:solidFill>
            <a:schemeClr val="accent2">
              <a:hueOff val="0"/>
              <a:satOff val="0"/>
              <a:lumOff val="0"/>
              <a:alphaOff val="0"/>
            </a:schemeClr>
          </a:solidFill>
          <a:ln w="12700" cap="sq">
            <a:noFill/>
            <a:miter/>
          </a:ln>
        </p:spPr>
        <p:txBody>
          <a:bodyPr vert="horz" wrap="square" lIns="274146" tIns="274146" rIns="274146" bIns="274146" rtlCol="0" anchor="ctr"/>
          <a:lstStyle/>
          <a:p>
            <a:pPr algn="ctr">
              <a:lnSpc>
                <a:spcPct val="9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065234" y="1754303"/>
            <a:ext cx="1132094" cy="1132094"/>
          </a:xfrm>
          <a:custGeom>
            <a:avLst/>
            <a:gdLst>
              <a:gd name="connsiteX0" fmla="*/ 231822 w 1390905"/>
              <a:gd name="connsiteY0" fmla="*/ 0 h 1390905"/>
              <a:gd name="connsiteX1" fmla="*/ 1390905 w 1390905"/>
              <a:gd name="connsiteY1" fmla="*/ 0 h 1390905"/>
              <a:gd name="connsiteX2" fmla="*/ 1390905 w 1390905"/>
              <a:gd name="connsiteY2" fmla="*/ 0 h 1390905"/>
              <a:gd name="connsiteX3" fmla="*/ 1390905 w 1390905"/>
              <a:gd name="connsiteY3" fmla="*/ 1159083 h 1390905"/>
              <a:gd name="connsiteX4" fmla="*/ 1159083 w 1390905"/>
              <a:gd name="connsiteY4" fmla="*/ 1390905 h 1390905"/>
              <a:gd name="connsiteX5" fmla="*/ 0 w 1390905"/>
              <a:gd name="connsiteY5" fmla="*/ 1390905 h 1390905"/>
              <a:gd name="connsiteX6" fmla="*/ 0 w 1390905"/>
              <a:gd name="connsiteY6" fmla="*/ 1390905 h 1390905"/>
              <a:gd name="connsiteX7" fmla="*/ 0 w 1390905"/>
              <a:gd name="connsiteY7" fmla="*/ 231822 h 1390905"/>
              <a:gd name="connsiteX8" fmla="*/ 231822 w 1390905"/>
              <a:gd name="connsiteY8" fmla="*/ 0 h 1390905"/>
            </a:gdLst>
            <a:ahLst/>
            <a:cxnLst/>
            <a:rect l="l" t="t" r="r" b="b"/>
            <a:pathLst>
              <a:path w="1390905" h="1390905">
                <a:moveTo>
                  <a:pt x="1390905" y="231822"/>
                </a:moveTo>
                <a:lnTo>
                  <a:pt x="1390905" y="1390905"/>
                </a:lnTo>
                <a:lnTo>
                  <a:pt x="1390905" y="1390905"/>
                </a:lnTo>
                <a:lnTo>
                  <a:pt x="231822" y="1390905"/>
                </a:lnTo>
                <a:cubicBezTo>
                  <a:pt x="103790" y="1390905"/>
                  <a:pt x="0" y="1287115"/>
                  <a:pt x="0" y="1159083"/>
                </a:cubicBezTo>
                <a:lnTo>
                  <a:pt x="0" y="0"/>
                </a:lnTo>
                <a:lnTo>
                  <a:pt x="0" y="0"/>
                </a:lnTo>
                <a:lnTo>
                  <a:pt x="1159083" y="0"/>
                </a:lnTo>
                <a:cubicBezTo>
                  <a:pt x="1287115" y="0"/>
                  <a:pt x="1390905" y="103790"/>
                  <a:pt x="1390905" y="231822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274146" tIns="274146" rIns="274146" bIns="274146" rtlCol="0" anchor="ctr"/>
          <a:lstStyle/>
          <a:p>
            <a:pPr algn="ctr">
              <a:lnSpc>
                <a:spcPct val="9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065233" y="2938688"/>
            <a:ext cx="1132095" cy="1132095"/>
          </a:xfrm>
          <a:custGeom>
            <a:avLst/>
            <a:gdLst>
              <a:gd name="connsiteX0" fmla="*/ 231822 w 1390905"/>
              <a:gd name="connsiteY0" fmla="*/ 0 h 1390905"/>
              <a:gd name="connsiteX1" fmla="*/ 1390905 w 1390905"/>
              <a:gd name="connsiteY1" fmla="*/ 0 h 1390905"/>
              <a:gd name="connsiteX2" fmla="*/ 1390905 w 1390905"/>
              <a:gd name="connsiteY2" fmla="*/ 0 h 1390905"/>
              <a:gd name="connsiteX3" fmla="*/ 1390905 w 1390905"/>
              <a:gd name="connsiteY3" fmla="*/ 1159083 h 1390905"/>
              <a:gd name="connsiteX4" fmla="*/ 1159083 w 1390905"/>
              <a:gd name="connsiteY4" fmla="*/ 1390905 h 1390905"/>
              <a:gd name="connsiteX5" fmla="*/ 0 w 1390905"/>
              <a:gd name="connsiteY5" fmla="*/ 1390905 h 1390905"/>
              <a:gd name="connsiteX6" fmla="*/ 0 w 1390905"/>
              <a:gd name="connsiteY6" fmla="*/ 1390905 h 1390905"/>
              <a:gd name="connsiteX7" fmla="*/ 0 w 1390905"/>
              <a:gd name="connsiteY7" fmla="*/ 231822 h 1390905"/>
              <a:gd name="connsiteX8" fmla="*/ 231822 w 1390905"/>
              <a:gd name="connsiteY8" fmla="*/ 0 h 1390905"/>
            </a:gdLst>
            <a:ahLst/>
            <a:cxnLst/>
            <a:rect l="l" t="t" r="r" b="b"/>
            <a:pathLst>
              <a:path w="1390905" h="1390905">
                <a:moveTo>
                  <a:pt x="1159083" y="1390905"/>
                </a:moveTo>
                <a:lnTo>
                  <a:pt x="0" y="1390905"/>
                </a:lnTo>
                <a:lnTo>
                  <a:pt x="0" y="1390905"/>
                </a:lnTo>
                <a:lnTo>
                  <a:pt x="0" y="231822"/>
                </a:lnTo>
                <a:cubicBezTo>
                  <a:pt x="0" y="103790"/>
                  <a:pt x="103790" y="0"/>
                  <a:pt x="231822" y="0"/>
                </a:cubicBezTo>
                <a:lnTo>
                  <a:pt x="1390905" y="0"/>
                </a:lnTo>
                <a:lnTo>
                  <a:pt x="1390905" y="0"/>
                </a:lnTo>
                <a:lnTo>
                  <a:pt x="1390905" y="1159083"/>
                </a:lnTo>
                <a:cubicBezTo>
                  <a:pt x="1390905" y="1287115"/>
                  <a:pt x="1287115" y="1390905"/>
                  <a:pt x="1159083" y="1390905"/>
                </a:cubicBezTo>
                <a:close/>
              </a:path>
            </a:pathLst>
          </a:custGeom>
          <a:solidFill>
            <a:schemeClr val="accent2">
              <a:hueOff val="0"/>
              <a:satOff val="0"/>
              <a:lumOff val="0"/>
              <a:alphaOff val="0"/>
            </a:schemeClr>
          </a:solidFill>
          <a:ln w="12700" cap="sq">
            <a:noFill/>
            <a:miter/>
          </a:ln>
        </p:spPr>
        <p:txBody>
          <a:bodyPr vert="horz" wrap="square" lIns="274146" tIns="274146" rIns="274146" bIns="274146" rtlCol="0" anchor="ctr"/>
          <a:lstStyle/>
          <a:p>
            <a:pPr algn="ctr">
              <a:lnSpc>
                <a:spcPct val="9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880848" y="2938689"/>
            <a:ext cx="1132094" cy="1132094"/>
          </a:xfrm>
          <a:custGeom>
            <a:avLst/>
            <a:gdLst>
              <a:gd name="connsiteX0" fmla="*/ 231822 w 1390905"/>
              <a:gd name="connsiteY0" fmla="*/ 0 h 1390905"/>
              <a:gd name="connsiteX1" fmla="*/ 1390905 w 1390905"/>
              <a:gd name="connsiteY1" fmla="*/ 0 h 1390905"/>
              <a:gd name="connsiteX2" fmla="*/ 1390905 w 1390905"/>
              <a:gd name="connsiteY2" fmla="*/ 0 h 1390905"/>
              <a:gd name="connsiteX3" fmla="*/ 1390905 w 1390905"/>
              <a:gd name="connsiteY3" fmla="*/ 1159083 h 1390905"/>
              <a:gd name="connsiteX4" fmla="*/ 1159083 w 1390905"/>
              <a:gd name="connsiteY4" fmla="*/ 1390905 h 1390905"/>
              <a:gd name="connsiteX5" fmla="*/ 0 w 1390905"/>
              <a:gd name="connsiteY5" fmla="*/ 1390905 h 1390905"/>
              <a:gd name="connsiteX6" fmla="*/ 0 w 1390905"/>
              <a:gd name="connsiteY6" fmla="*/ 1390905 h 1390905"/>
              <a:gd name="connsiteX7" fmla="*/ 0 w 1390905"/>
              <a:gd name="connsiteY7" fmla="*/ 231822 h 1390905"/>
              <a:gd name="connsiteX8" fmla="*/ 231822 w 1390905"/>
              <a:gd name="connsiteY8" fmla="*/ 0 h 1390905"/>
            </a:gdLst>
            <a:ahLst/>
            <a:cxnLst/>
            <a:rect l="l" t="t" r="r" b="b"/>
            <a:pathLst>
              <a:path w="1390905" h="1390905">
                <a:moveTo>
                  <a:pt x="0" y="1159083"/>
                </a:moveTo>
                <a:lnTo>
                  <a:pt x="0" y="0"/>
                </a:lnTo>
                <a:lnTo>
                  <a:pt x="0" y="0"/>
                </a:lnTo>
                <a:lnTo>
                  <a:pt x="1159083" y="0"/>
                </a:lnTo>
                <a:cubicBezTo>
                  <a:pt x="1287115" y="0"/>
                  <a:pt x="1390905" y="103790"/>
                  <a:pt x="1390905" y="231822"/>
                </a:cubicBezTo>
                <a:lnTo>
                  <a:pt x="1390905" y="1390905"/>
                </a:lnTo>
                <a:lnTo>
                  <a:pt x="1390905" y="1390905"/>
                </a:lnTo>
                <a:lnTo>
                  <a:pt x="231822" y="1390905"/>
                </a:lnTo>
                <a:cubicBezTo>
                  <a:pt x="103790" y="1390905"/>
                  <a:pt x="0" y="1287115"/>
                  <a:pt x="0" y="1159083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274146" tIns="274146" rIns="274146" bIns="274146" rtlCol="0" anchor="ctr"/>
          <a:lstStyle/>
          <a:p>
            <a:pPr algn="ctr">
              <a:lnSpc>
                <a:spcPct val="9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298743" y="2831975"/>
            <a:ext cx="209327" cy="209327"/>
          </a:xfrm>
          <a:prstGeom prst="ellipse">
            <a:avLst/>
          </a:prstGeom>
          <a:solidFill>
            <a:schemeClr val="accent2">
              <a:alpha val="9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671230" y="2805218"/>
            <a:ext cx="209327" cy="209327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787854" y="4713722"/>
            <a:ext cx="10616293" cy="114703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20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生成式</a:t>
            </a:r>
            <a:r>
              <a:rPr kumimoji="1" lang="en-US" altLang="zh-CN" sz="20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 </a:t>
            </a:r>
            <a:r>
              <a:rPr kumimoji="1" lang="zh-CN" altLang="en-US" sz="20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到 事实驱动</a:t>
            </a:r>
            <a:r>
              <a:rPr kumimoji="1" lang="en-US" altLang="zh-CN" sz="20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</a:t>
            </a:r>
          </a:p>
          <a:p>
            <a:pPr algn="ctr">
              <a:lnSpc>
                <a:spcPct val="150000"/>
              </a:lnSpc>
            </a:pPr>
            <a:r>
              <a:rPr kumimoji="1" lang="zh-CN" altLang="en-US" sz="20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企业</a:t>
            </a:r>
            <a:r>
              <a:rPr kumimoji="1" lang="en-US" altLang="zh-CN" sz="20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</a:t>
            </a:r>
            <a:r>
              <a:rPr kumimoji="1" lang="zh-CN" altLang="en-US" sz="20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搜索</a:t>
            </a:r>
            <a:r>
              <a:rPr kumimoji="1" lang="en-US" altLang="zh-CN" sz="20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kumimoji="1" lang="zh-CN" altLang="en-US" sz="20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到 可信</a:t>
            </a:r>
            <a:r>
              <a:rPr kumimoji="1" lang="en-US" altLang="zh-CN" sz="20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</a:t>
            </a:r>
            <a:r>
              <a:rPr kumimoji="1" lang="zh-CN" altLang="en-US" sz="20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搜索</a:t>
            </a:r>
          </a:p>
        </p:txBody>
      </p:sp>
      <p:cxnSp>
        <p:nvCxnSpPr>
          <p:cNvPr id="9" name="标题 1"/>
          <p:cNvCxnSpPr/>
          <p:nvPr/>
        </p:nvCxnSpPr>
        <p:spPr>
          <a:xfrm>
            <a:off x="663212" y="4490314"/>
            <a:ext cx="10852876" cy="0"/>
          </a:xfrm>
          <a:prstGeom prst="line">
            <a:avLst/>
          </a:prstGeom>
          <a:noFill/>
          <a:ln w="12700" cap="sq">
            <a:solidFill>
              <a:schemeClr val="bg1">
                <a:lumMod val="65000"/>
              </a:schemeClr>
            </a:solidFill>
            <a:miter/>
            <a:headEnd type="oval" w="med" len="med"/>
            <a:tailEnd type="oval"/>
          </a:ln>
        </p:spPr>
      </p:cxnSp>
      <p:sp>
        <p:nvSpPr>
          <p:cNvPr id="10" name="标题 1"/>
          <p:cNvSpPr txBox="1"/>
          <p:nvPr/>
        </p:nvSpPr>
        <p:spPr>
          <a:xfrm>
            <a:off x="5363160" y="2182840"/>
            <a:ext cx="322498" cy="34934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343511" y="3394756"/>
            <a:ext cx="355570" cy="322365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461220" y="3334650"/>
            <a:ext cx="340119" cy="340169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7985534" y="1752600"/>
            <a:ext cx="3530553" cy="23241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对行业：构建可信数据生态 → 推动数字化转型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60400" y="1752600"/>
            <a:ext cx="3474113" cy="23241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对企业：数据驱动决策 → 降本增效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481059" y="2192880"/>
            <a:ext cx="349344" cy="329264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-1" y="218915"/>
            <a:ext cx="621792" cy="326730"/>
          </a:xfrm>
          <a:custGeom>
            <a:avLst/>
            <a:gdLst>
              <a:gd name="connsiteX0" fmla="*/ 0 w 621792"/>
              <a:gd name="connsiteY0" fmla="*/ 0 h 326730"/>
              <a:gd name="connsiteX1" fmla="*/ 146813 w 621792"/>
              <a:gd name="connsiteY1" fmla="*/ 0 h 326730"/>
              <a:gd name="connsiteX2" fmla="*/ 474979 w 621792"/>
              <a:gd name="connsiteY2" fmla="*/ 0 h 326730"/>
              <a:gd name="connsiteX3" fmla="*/ 621792 w 621792"/>
              <a:gd name="connsiteY3" fmla="*/ 0 h 326730"/>
              <a:gd name="connsiteX4" fmla="*/ 412064 w 621792"/>
              <a:gd name="connsiteY4" fmla="*/ 326730 h 326730"/>
              <a:gd name="connsiteX5" fmla="*/ 265251 w 621792"/>
              <a:gd name="connsiteY5" fmla="*/ 326730 h 326730"/>
              <a:gd name="connsiteX6" fmla="*/ 146813 w 621792"/>
              <a:gd name="connsiteY6" fmla="*/ 326730 h 326730"/>
              <a:gd name="connsiteX7" fmla="*/ 0 w 621792"/>
              <a:gd name="connsiteY7" fmla="*/ 326730 h 326730"/>
            </a:gdLst>
            <a:ahLst/>
            <a:cxnLst/>
            <a:rect l="l" t="t" r="r" b="b"/>
            <a:pathLst>
              <a:path w="621792" h="326730">
                <a:moveTo>
                  <a:pt x="0" y="0"/>
                </a:moveTo>
                <a:lnTo>
                  <a:pt x="146813" y="0"/>
                </a:lnTo>
                <a:lnTo>
                  <a:pt x="474979" y="0"/>
                </a:lnTo>
                <a:lnTo>
                  <a:pt x="621792" y="0"/>
                </a:lnTo>
                <a:lnTo>
                  <a:pt x="412064" y="326730"/>
                </a:lnTo>
                <a:lnTo>
                  <a:pt x="265251" y="326730"/>
                </a:lnTo>
                <a:lnTo>
                  <a:pt x="146813" y="326730"/>
                </a:lnTo>
                <a:lnTo>
                  <a:pt x="0" y="32673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21792" y="163502"/>
            <a:ext cx="10706100" cy="4216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核心价值主张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5076824"/>
            <a:ext cx="12192000" cy="1781175"/>
          </a:xfrm>
          <a:prstGeom prst="rect">
            <a:avLst/>
          </a:prstGeom>
          <a:gradFill>
            <a:gsLst>
              <a:gs pos="9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blurRad="254000" sx="101000" sy="101000" algn="ctr" rotWithShape="0">
              <a:schemeClr val="tx1">
                <a:lumMod val="65000"/>
                <a:lumOff val="3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20527305">
            <a:off x="1531123" y="2312483"/>
            <a:ext cx="7606604" cy="4341861"/>
          </a:xfrm>
          <a:prstGeom prst="rect">
            <a:avLst/>
          </a:prstGeom>
          <a:solidFill>
            <a:schemeClr val="bg1">
              <a:alpha val="50000"/>
            </a:schemeClr>
          </a:solidFill>
          <a:ln w="12700" cap="sq">
            <a:noFill/>
            <a:miter/>
          </a:ln>
          <a:effectLst>
            <a:outerShdw blurRad="254000" sx="101000" sy="101000" algn="ctr" rotWithShape="0">
              <a:schemeClr val="tx1">
                <a:lumMod val="65000"/>
                <a:lumOff val="3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21239048">
            <a:off x="1826976" y="1960920"/>
            <a:ext cx="8580609" cy="4897825"/>
          </a:xfrm>
          <a:prstGeom prst="rect">
            <a:avLst/>
          </a:prstGeom>
          <a:solidFill>
            <a:schemeClr val="bg1">
              <a:alpha val="80000"/>
            </a:schemeClr>
          </a:solidFill>
          <a:ln w="12700" cap="sq">
            <a:noFill/>
            <a:miter/>
          </a:ln>
          <a:effectLst>
            <a:outerShdw blurRad="254000" sx="101000" sy="101000" algn="ctr" rotWithShape="0">
              <a:schemeClr val="tx1">
                <a:lumMod val="65000"/>
                <a:lumOff val="3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064339" y="1951019"/>
            <a:ext cx="8596539" cy="4906917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508000" sx="101000" sy="101000" algn="ctr" rotWithShape="0">
              <a:schemeClr val="tx1">
                <a:lumMod val="85000"/>
                <a:lumOff val="1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247001" y="2108893"/>
            <a:ext cx="8211269" cy="4749043"/>
          </a:xfrm>
          <a:prstGeom prst="rect">
            <a:avLst/>
          </a:prstGeom>
          <a:solidFill>
            <a:schemeClr val="accent1">
              <a:lumMod val="20000"/>
              <a:lumOff val="80000"/>
              <a:alpha val="4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2906378" y="3359807"/>
            <a:ext cx="6892514" cy="222184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从“信息检索”到“事实赋能”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848274" y="2891530"/>
            <a:ext cx="1008722" cy="71668"/>
          </a:xfrm>
          <a:prstGeom prst="rect">
            <a:avLst/>
          </a:prstGeom>
          <a:gradFill>
            <a:gsLst>
              <a:gs pos="9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-1" y="218915"/>
            <a:ext cx="621792" cy="326730"/>
          </a:xfrm>
          <a:custGeom>
            <a:avLst/>
            <a:gdLst>
              <a:gd name="connsiteX0" fmla="*/ 0 w 621792"/>
              <a:gd name="connsiteY0" fmla="*/ 0 h 326730"/>
              <a:gd name="connsiteX1" fmla="*/ 146813 w 621792"/>
              <a:gd name="connsiteY1" fmla="*/ 0 h 326730"/>
              <a:gd name="connsiteX2" fmla="*/ 474979 w 621792"/>
              <a:gd name="connsiteY2" fmla="*/ 0 h 326730"/>
              <a:gd name="connsiteX3" fmla="*/ 621792 w 621792"/>
              <a:gd name="connsiteY3" fmla="*/ 0 h 326730"/>
              <a:gd name="connsiteX4" fmla="*/ 412064 w 621792"/>
              <a:gd name="connsiteY4" fmla="*/ 326730 h 326730"/>
              <a:gd name="connsiteX5" fmla="*/ 265251 w 621792"/>
              <a:gd name="connsiteY5" fmla="*/ 326730 h 326730"/>
              <a:gd name="connsiteX6" fmla="*/ 146813 w 621792"/>
              <a:gd name="connsiteY6" fmla="*/ 326730 h 326730"/>
              <a:gd name="connsiteX7" fmla="*/ 0 w 621792"/>
              <a:gd name="connsiteY7" fmla="*/ 326730 h 326730"/>
            </a:gdLst>
            <a:ahLst/>
            <a:cxnLst/>
            <a:rect l="l" t="t" r="r" b="b"/>
            <a:pathLst>
              <a:path w="621792" h="326730">
                <a:moveTo>
                  <a:pt x="0" y="0"/>
                </a:moveTo>
                <a:lnTo>
                  <a:pt x="146813" y="0"/>
                </a:lnTo>
                <a:lnTo>
                  <a:pt x="474979" y="0"/>
                </a:lnTo>
                <a:lnTo>
                  <a:pt x="621792" y="0"/>
                </a:lnTo>
                <a:lnTo>
                  <a:pt x="412064" y="326730"/>
                </a:lnTo>
                <a:lnTo>
                  <a:pt x="265251" y="326730"/>
                </a:lnTo>
                <a:lnTo>
                  <a:pt x="146813" y="326730"/>
                </a:lnTo>
                <a:lnTo>
                  <a:pt x="0" y="32673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21792" y="163502"/>
            <a:ext cx="10706100" cy="4216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Slogan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1"/>
            <a:ext cx="12192000" cy="6857999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alphaModFix amt="6000"/>
          </a:blip>
          <a:srcRect l="8402" r="8316" b="49979"/>
          <a:stretch>
            <a:fillRect/>
          </a:stretch>
        </p:blipFill>
        <p:spPr>
          <a:xfrm>
            <a:off x="0" y="4808310"/>
            <a:ext cx="12192000" cy="2049690"/>
          </a:xfrm>
          <a:custGeom>
            <a:avLst/>
            <a:gdLst/>
            <a:ahLst/>
            <a:cxnLst/>
            <a:rect l="l" t="t" r="r" b="b"/>
            <a:pathLst>
              <a:path w="12192000" h="2044700">
                <a:moveTo>
                  <a:pt x="0" y="0"/>
                </a:moveTo>
                <a:lnTo>
                  <a:pt x="12192000" y="0"/>
                </a:lnTo>
                <a:lnTo>
                  <a:pt x="12192000" y="2049690"/>
                </a:lnTo>
                <a:lnTo>
                  <a:pt x="0" y="204969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0" y="0"/>
            <a:ext cx="3025238" cy="1848547"/>
          </a:xfrm>
          <a:custGeom>
            <a:avLst/>
            <a:gdLst>
              <a:gd name="connsiteX0" fmla="*/ 362416 w 3025238"/>
              <a:gd name="connsiteY0" fmla="*/ 1622175 h 1848547"/>
              <a:gd name="connsiteX1" fmla="*/ 548109 w 3025238"/>
              <a:gd name="connsiteY1" fmla="*/ 1801456 h 1848547"/>
              <a:gd name="connsiteX2" fmla="*/ 605809 w 3025238"/>
              <a:gd name="connsiteY2" fmla="*/ 1801456 h 1848547"/>
              <a:gd name="connsiteX3" fmla="*/ 420268 w 3025238"/>
              <a:gd name="connsiteY3" fmla="*/ 1622175 h 1848547"/>
              <a:gd name="connsiteX4" fmla="*/ 768121 w 3025238"/>
              <a:gd name="connsiteY4" fmla="*/ 1605428 h 1848547"/>
              <a:gd name="connsiteX5" fmla="*/ 798650 w 3025238"/>
              <a:gd name="connsiteY5" fmla="*/ 1605428 h 1848547"/>
              <a:gd name="connsiteX6" fmla="*/ 798650 w 3025238"/>
              <a:gd name="connsiteY6" fmla="*/ 1634507 h 1848547"/>
              <a:gd name="connsiteX7" fmla="*/ 768121 w 3025238"/>
              <a:gd name="connsiteY7" fmla="*/ 1634507 h 1848547"/>
              <a:gd name="connsiteX8" fmla="*/ 746015 w 3025238"/>
              <a:gd name="connsiteY8" fmla="*/ 1584852 h 1848547"/>
              <a:gd name="connsiteX9" fmla="*/ 746015 w 3025238"/>
              <a:gd name="connsiteY9" fmla="*/ 1654306 h 1848547"/>
              <a:gd name="connsiteX10" fmla="*/ 818903 w 3025238"/>
              <a:gd name="connsiteY10" fmla="*/ 1654306 h 1848547"/>
              <a:gd name="connsiteX11" fmla="*/ 818903 w 3025238"/>
              <a:gd name="connsiteY11" fmla="*/ 1584852 h 1848547"/>
              <a:gd name="connsiteX12" fmla="*/ 71550 w 3025238"/>
              <a:gd name="connsiteY12" fmla="*/ 1523413 h 1848547"/>
              <a:gd name="connsiteX13" fmla="*/ 158635 w 3025238"/>
              <a:gd name="connsiteY13" fmla="*/ 1607062 h 1848547"/>
              <a:gd name="connsiteX14" fmla="*/ 178479 w 3025238"/>
              <a:gd name="connsiteY14" fmla="*/ 1607062 h 1848547"/>
              <a:gd name="connsiteX15" fmla="*/ 178479 w 3025238"/>
              <a:gd name="connsiteY15" fmla="*/ 1615686 h 1848547"/>
              <a:gd name="connsiteX16" fmla="*/ 597414 w 3025238"/>
              <a:gd name="connsiteY16" fmla="*/ 1616450 h 1848547"/>
              <a:gd name="connsiteX17" fmla="*/ 597414 w 3025238"/>
              <a:gd name="connsiteY17" fmla="*/ 1575540 h 1848547"/>
              <a:gd name="connsiteX18" fmla="*/ 689993 w 3025238"/>
              <a:gd name="connsiteY18" fmla="*/ 1575540 h 1848547"/>
              <a:gd name="connsiteX19" fmla="*/ 689993 w 3025238"/>
              <a:gd name="connsiteY19" fmla="*/ 1663388 h 1848547"/>
              <a:gd name="connsiteX20" fmla="*/ 597414 w 3025238"/>
              <a:gd name="connsiteY20" fmla="*/ 1663388 h 1848547"/>
              <a:gd name="connsiteX21" fmla="*/ 597414 w 3025238"/>
              <a:gd name="connsiteY21" fmla="*/ 1622327 h 1848547"/>
              <a:gd name="connsiteX22" fmla="*/ 429046 w 3025238"/>
              <a:gd name="connsiteY22" fmla="*/ 1622327 h 1848547"/>
              <a:gd name="connsiteX23" fmla="*/ 614357 w 3025238"/>
              <a:gd name="connsiteY23" fmla="*/ 1801456 h 1848547"/>
              <a:gd name="connsiteX24" fmla="*/ 994063 w 3025238"/>
              <a:gd name="connsiteY24" fmla="*/ 1801456 h 1848547"/>
              <a:gd name="connsiteX25" fmla="*/ 994063 w 3025238"/>
              <a:gd name="connsiteY25" fmla="*/ 1760471 h 1848547"/>
              <a:gd name="connsiteX26" fmla="*/ 1086642 w 3025238"/>
              <a:gd name="connsiteY26" fmla="*/ 1760471 h 1848547"/>
              <a:gd name="connsiteX27" fmla="*/ 1086642 w 3025238"/>
              <a:gd name="connsiteY27" fmla="*/ 1848547 h 1848547"/>
              <a:gd name="connsiteX28" fmla="*/ 994368 w 3025238"/>
              <a:gd name="connsiteY28" fmla="*/ 1848547 h 1848547"/>
              <a:gd name="connsiteX29" fmla="*/ 994368 w 3025238"/>
              <a:gd name="connsiteY29" fmla="*/ 1807562 h 1848547"/>
              <a:gd name="connsiteX30" fmla="*/ 545133 w 3025238"/>
              <a:gd name="connsiteY30" fmla="*/ 1807562 h 1848547"/>
              <a:gd name="connsiteX31" fmla="*/ 353334 w 3025238"/>
              <a:gd name="connsiteY31" fmla="*/ 1622175 h 1848547"/>
              <a:gd name="connsiteX32" fmla="*/ 178784 w 3025238"/>
              <a:gd name="connsiteY32" fmla="*/ 1622175 h 1848547"/>
              <a:gd name="connsiteX33" fmla="*/ 178784 w 3025238"/>
              <a:gd name="connsiteY33" fmla="*/ 1630646 h 1848547"/>
              <a:gd name="connsiteX34" fmla="*/ 154360 w 3025238"/>
              <a:gd name="connsiteY34" fmla="*/ 1630646 h 1848547"/>
              <a:gd name="connsiteX35" fmla="*/ 154360 w 3025238"/>
              <a:gd name="connsiteY35" fmla="*/ 1611718 h 1848547"/>
              <a:gd name="connsiteX36" fmla="*/ 66972 w 3025238"/>
              <a:gd name="connsiteY36" fmla="*/ 1527763 h 1848547"/>
              <a:gd name="connsiteX37" fmla="*/ 0 w 3025238"/>
              <a:gd name="connsiteY37" fmla="*/ 1454882 h 1848547"/>
              <a:gd name="connsiteX38" fmla="*/ 24918 w 3025238"/>
              <a:gd name="connsiteY38" fmla="*/ 1478841 h 1848547"/>
              <a:gd name="connsiteX39" fmla="*/ 20339 w 3025238"/>
              <a:gd name="connsiteY39" fmla="*/ 1483191 h 1848547"/>
              <a:gd name="connsiteX40" fmla="*/ 0 w 3025238"/>
              <a:gd name="connsiteY40" fmla="*/ 1463775 h 1848547"/>
              <a:gd name="connsiteX41" fmla="*/ 1607774 w 3025238"/>
              <a:gd name="connsiteY41" fmla="*/ 1436023 h 1848547"/>
              <a:gd name="connsiteX42" fmla="*/ 1421012 w 3025238"/>
              <a:gd name="connsiteY42" fmla="*/ 1616526 h 1848547"/>
              <a:gd name="connsiteX43" fmla="*/ 1489473 w 3025238"/>
              <a:gd name="connsiteY43" fmla="*/ 1616526 h 1848547"/>
              <a:gd name="connsiteX44" fmla="*/ 1637768 w 3025238"/>
              <a:gd name="connsiteY44" fmla="*/ 1473269 h 1848547"/>
              <a:gd name="connsiteX45" fmla="*/ 1637768 w 3025238"/>
              <a:gd name="connsiteY45" fmla="*/ 1436023 h 1848547"/>
              <a:gd name="connsiteX46" fmla="*/ 1047843 w 3025238"/>
              <a:gd name="connsiteY46" fmla="*/ 1421720 h 1848547"/>
              <a:gd name="connsiteX47" fmla="*/ 1072267 w 3025238"/>
              <a:gd name="connsiteY47" fmla="*/ 1421720 h 1848547"/>
              <a:gd name="connsiteX48" fmla="*/ 1072267 w 3025238"/>
              <a:gd name="connsiteY48" fmla="*/ 1444998 h 1848547"/>
              <a:gd name="connsiteX49" fmla="*/ 1047843 w 3025238"/>
              <a:gd name="connsiteY49" fmla="*/ 1444998 h 1848547"/>
              <a:gd name="connsiteX50" fmla="*/ 1245825 w 3025238"/>
              <a:gd name="connsiteY50" fmla="*/ 1286476 h 1848547"/>
              <a:gd name="connsiteX51" fmla="*/ 1276354 w 3025238"/>
              <a:gd name="connsiteY51" fmla="*/ 1286476 h 1848547"/>
              <a:gd name="connsiteX52" fmla="*/ 1276354 w 3025238"/>
              <a:gd name="connsiteY52" fmla="*/ 1315555 h 1848547"/>
              <a:gd name="connsiteX53" fmla="*/ 1245825 w 3025238"/>
              <a:gd name="connsiteY53" fmla="*/ 1315555 h 1848547"/>
              <a:gd name="connsiteX54" fmla="*/ 621199 w 3025238"/>
              <a:gd name="connsiteY54" fmla="*/ 1284949 h 1848547"/>
              <a:gd name="connsiteX55" fmla="*/ 667528 w 3025238"/>
              <a:gd name="connsiteY55" fmla="*/ 1284949 h 1848547"/>
              <a:gd name="connsiteX56" fmla="*/ 667528 w 3025238"/>
              <a:gd name="connsiteY56" fmla="*/ 1328987 h 1848547"/>
              <a:gd name="connsiteX57" fmla="*/ 621199 w 3025238"/>
              <a:gd name="connsiteY57" fmla="*/ 1328987 h 1848547"/>
              <a:gd name="connsiteX58" fmla="*/ 621199 w 3025238"/>
              <a:gd name="connsiteY58" fmla="*/ 1310059 h 1848547"/>
              <a:gd name="connsiteX59" fmla="*/ 501449 w 3025238"/>
              <a:gd name="connsiteY59" fmla="*/ 1310059 h 1848547"/>
              <a:gd name="connsiteX60" fmla="*/ 297134 w 3025238"/>
              <a:gd name="connsiteY60" fmla="*/ 1507506 h 1848547"/>
              <a:gd name="connsiteX61" fmla="*/ 59999 w 3025238"/>
              <a:gd name="connsiteY61" fmla="*/ 1507506 h 1848547"/>
              <a:gd name="connsiteX62" fmla="*/ 59999 w 3025238"/>
              <a:gd name="connsiteY62" fmla="*/ 1516130 h 1848547"/>
              <a:gd name="connsiteX63" fmla="*/ 35576 w 3025238"/>
              <a:gd name="connsiteY63" fmla="*/ 1516130 h 1848547"/>
              <a:gd name="connsiteX64" fmla="*/ 35576 w 3025238"/>
              <a:gd name="connsiteY64" fmla="*/ 1492852 h 1848547"/>
              <a:gd name="connsiteX65" fmla="*/ 59999 w 3025238"/>
              <a:gd name="connsiteY65" fmla="*/ 1492852 h 1848547"/>
              <a:gd name="connsiteX66" fmla="*/ 59999 w 3025238"/>
              <a:gd name="connsiteY66" fmla="*/ 1501400 h 1848547"/>
              <a:gd name="connsiteX67" fmla="*/ 294386 w 3025238"/>
              <a:gd name="connsiteY67" fmla="*/ 1501400 h 1848547"/>
              <a:gd name="connsiteX68" fmla="*/ 498702 w 3025238"/>
              <a:gd name="connsiteY68" fmla="*/ 1303877 h 1848547"/>
              <a:gd name="connsiteX69" fmla="*/ 621199 w 3025238"/>
              <a:gd name="connsiteY69" fmla="*/ 1303877 h 1848547"/>
              <a:gd name="connsiteX70" fmla="*/ 1224024 w 3025238"/>
              <a:gd name="connsiteY70" fmla="*/ 1266129 h 1848547"/>
              <a:gd name="connsiteX71" fmla="*/ 1224024 w 3025238"/>
              <a:gd name="connsiteY71" fmla="*/ 1335582 h 1848547"/>
              <a:gd name="connsiteX72" fmla="*/ 1296988 w 3025238"/>
              <a:gd name="connsiteY72" fmla="*/ 1335582 h 1848547"/>
              <a:gd name="connsiteX73" fmla="*/ 1296988 w 3025238"/>
              <a:gd name="connsiteY73" fmla="*/ 1266129 h 1848547"/>
              <a:gd name="connsiteX74" fmla="*/ 107881 w 3025238"/>
              <a:gd name="connsiteY74" fmla="*/ 1237584 h 1848547"/>
              <a:gd name="connsiteX75" fmla="*/ 138410 w 3025238"/>
              <a:gd name="connsiteY75" fmla="*/ 1237584 h 1848547"/>
              <a:gd name="connsiteX76" fmla="*/ 138410 w 3025238"/>
              <a:gd name="connsiteY76" fmla="*/ 1266664 h 1848547"/>
              <a:gd name="connsiteX77" fmla="*/ 107881 w 3025238"/>
              <a:gd name="connsiteY77" fmla="*/ 1266664 h 1848547"/>
              <a:gd name="connsiteX78" fmla="*/ 107881 w 3025238"/>
              <a:gd name="connsiteY78" fmla="*/ 1255215 h 1848547"/>
              <a:gd name="connsiteX79" fmla="*/ 0 w 3025238"/>
              <a:gd name="connsiteY79" fmla="*/ 1255215 h 1848547"/>
              <a:gd name="connsiteX80" fmla="*/ 0 w 3025238"/>
              <a:gd name="connsiteY80" fmla="*/ 1249109 h 1848547"/>
              <a:gd name="connsiteX81" fmla="*/ 107881 w 3025238"/>
              <a:gd name="connsiteY81" fmla="*/ 1249109 h 1848547"/>
              <a:gd name="connsiteX82" fmla="*/ 972006 w 3025238"/>
              <a:gd name="connsiteY82" fmla="*/ 1207666 h 1848547"/>
              <a:gd name="connsiteX83" fmla="*/ 739985 w 3025238"/>
              <a:gd name="connsiteY83" fmla="*/ 1429765 h 1848547"/>
              <a:gd name="connsiteX84" fmla="*/ 808675 w 3025238"/>
              <a:gd name="connsiteY84" fmla="*/ 1429765 h 1848547"/>
              <a:gd name="connsiteX85" fmla="*/ 1040696 w 3025238"/>
              <a:gd name="connsiteY85" fmla="*/ 1207666 h 1848547"/>
              <a:gd name="connsiteX86" fmla="*/ 439121 w 3025238"/>
              <a:gd name="connsiteY86" fmla="*/ 1182861 h 1848547"/>
              <a:gd name="connsiteX87" fmla="*/ 218243 w 3025238"/>
              <a:gd name="connsiteY87" fmla="*/ 1396565 h 1848547"/>
              <a:gd name="connsiteX88" fmla="*/ 267319 w 3025238"/>
              <a:gd name="connsiteY88" fmla="*/ 1396565 h 1848547"/>
              <a:gd name="connsiteX89" fmla="*/ 488273 w 3025238"/>
              <a:gd name="connsiteY89" fmla="*/ 1182861 h 1848547"/>
              <a:gd name="connsiteX90" fmla="*/ 2573484 w 3025238"/>
              <a:gd name="connsiteY90" fmla="*/ 1169275 h 1848547"/>
              <a:gd name="connsiteX91" fmla="*/ 2665987 w 3025238"/>
              <a:gd name="connsiteY91" fmla="*/ 1169275 h 1848547"/>
              <a:gd name="connsiteX92" fmla="*/ 2665987 w 3025238"/>
              <a:gd name="connsiteY92" fmla="*/ 1257123 h 1848547"/>
              <a:gd name="connsiteX93" fmla="*/ 2573484 w 3025238"/>
              <a:gd name="connsiteY93" fmla="*/ 1257123 h 1848547"/>
              <a:gd name="connsiteX94" fmla="*/ 2573484 w 3025238"/>
              <a:gd name="connsiteY94" fmla="*/ 1216138 h 1848547"/>
              <a:gd name="connsiteX95" fmla="*/ 2380845 w 3025238"/>
              <a:gd name="connsiteY95" fmla="*/ 1216138 h 1848547"/>
              <a:gd name="connsiteX96" fmla="*/ 2380845 w 3025238"/>
              <a:gd name="connsiteY96" fmla="*/ 1234989 h 1848547"/>
              <a:gd name="connsiteX97" fmla="*/ 2334594 w 3025238"/>
              <a:gd name="connsiteY97" fmla="*/ 1234989 h 1848547"/>
              <a:gd name="connsiteX98" fmla="*/ 2334594 w 3025238"/>
              <a:gd name="connsiteY98" fmla="*/ 1216061 h 1848547"/>
              <a:gd name="connsiteX99" fmla="*/ 2194619 w 3025238"/>
              <a:gd name="connsiteY99" fmla="*/ 1216061 h 1848547"/>
              <a:gd name="connsiteX100" fmla="*/ 1967329 w 3025238"/>
              <a:gd name="connsiteY100" fmla="*/ 1435794 h 1848547"/>
              <a:gd name="connsiteX101" fmla="*/ 1730271 w 3025238"/>
              <a:gd name="connsiteY101" fmla="*/ 1435794 h 1848547"/>
              <a:gd name="connsiteX102" fmla="*/ 1730271 w 3025238"/>
              <a:gd name="connsiteY102" fmla="*/ 1476779 h 1848547"/>
              <a:gd name="connsiteX103" fmla="*/ 1642958 w 3025238"/>
              <a:gd name="connsiteY103" fmla="*/ 1476779 h 1848547"/>
              <a:gd name="connsiteX104" fmla="*/ 1493137 w 3025238"/>
              <a:gd name="connsiteY104" fmla="*/ 1621792 h 1848547"/>
              <a:gd name="connsiteX105" fmla="*/ 1492221 w 3025238"/>
              <a:gd name="connsiteY105" fmla="*/ 1622709 h 1848547"/>
              <a:gd name="connsiteX106" fmla="*/ 828747 w 3025238"/>
              <a:gd name="connsiteY106" fmla="*/ 1622709 h 1848547"/>
              <a:gd name="connsiteX107" fmla="*/ 828595 w 3025238"/>
              <a:gd name="connsiteY107" fmla="*/ 1663694 h 1848547"/>
              <a:gd name="connsiteX108" fmla="*/ 736017 w 3025238"/>
              <a:gd name="connsiteY108" fmla="*/ 1663694 h 1848547"/>
              <a:gd name="connsiteX109" fmla="*/ 736017 w 3025238"/>
              <a:gd name="connsiteY109" fmla="*/ 1575541 h 1848547"/>
              <a:gd name="connsiteX110" fmla="*/ 828595 w 3025238"/>
              <a:gd name="connsiteY110" fmla="*/ 1575541 h 1848547"/>
              <a:gd name="connsiteX111" fmla="*/ 828595 w 3025238"/>
              <a:gd name="connsiteY111" fmla="*/ 1616374 h 1848547"/>
              <a:gd name="connsiteX112" fmla="*/ 1411777 w 3025238"/>
              <a:gd name="connsiteY112" fmla="*/ 1616374 h 1848547"/>
              <a:gd name="connsiteX113" fmla="*/ 1598538 w 3025238"/>
              <a:gd name="connsiteY113" fmla="*/ 1435870 h 1848547"/>
              <a:gd name="connsiteX114" fmla="*/ 1086643 w 3025238"/>
              <a:gd name="connsiteY114" fmla="*/ 1435870 h 1848547"/>
              <a:gd name="connsiteX115" fmla="*/ 1086643 w 3025238"/>
              <a:gd name="connsiteY115" fmla="*/ 1429765 h 1848547"/>
              <a:gd name="connsiteX116" fmla="*/ 1637463 w 3025238"/>
              <a:gd name="connsiteY116" fmla="*/ 1429765 h 1848547"/>
              <a:gd name="connsiteX117" fmla="*/ 1637463 w 3025238"/>
              <a:gd name="connsiteY117" fmla="*/ 1388779 h 1848547"/>
              <a:gd name="connsiteX118" fmla="*/ 1729966 w 3025238"/>
              <a:gd name="connsiteY118" fmla="*/ 1388779 h 1848547"/>
              <a:gd name="connsiteX119" fmla="*/ 1729966 w 3025238"/>
              <a:gd name="connsiteY119" fmla="*/ 1429765 h 1848547"/>
              <a:gd name="connsiteX120" fmla="*/ 1964353 w 3025238"/>
              <a:gd name="connsiteY120" fmla="*/ 1429765 h 1848547"/>
              <a:gd name="connsiteX121" fmla="*/ 2191947 w 3025238"/>
              <a:gd name="connsiteY121" fmla="*/ 1210184 h 1848547"/>
              <a:gd name="connsiteX122" fmla="*/ 2334594 w 3025238"/>
              <a:gd name="connsiteY122" fmla="*/ 1210184 h 1848547"/>
              <a:gd name="connsiteX123" fmla="*/ 2334594 w 3025238"/>
              <a:gd name="connsiteY123" fmla="*/ 1191256 h 1848547"/>
              <a:gd name="connsiteX124" fmla="*/ 2380845 w 3025238"/>
              <a:gd name="connsiteY124" fmla="*/ 1191256 h 1848547"/>
              <a:gd name="connsiteX125" fmla="*/ 2380845 w 3025238"/>
              <a:gd name="connsiteY125" fmla="*/ 1210261 h 1848547"/>
              <a:gd name="connsiteX126" fmla="*/ 2573484 w 3025238"/>
              <a:gd name="connsiteY126" fmla="*/ 1210261 h 1848547"/>
              <a:gd name="connsiteX127" fmla="*/ 606955 w 3025238"/>
              <a:gd name="connsiteY127" fmla="*/ 1145234 h 1848547"/>
              <a:gd name="connsiteX128" fmla="*/ 606955 w 3025238"/>
              <a:gd name="connsiteY128" fmla="*/ 1214688 h 1848547"/>
              <a:gd name="connsiteX129" fmla="*/ 679918 w 3025238"/>
              <a:gd name="connsiteY129" fmla="*/ 1214688 h 1848547"/>
              <a:gd name="connsiteX130" fmla="*/ 679918 w 3025238"/>
              <a:gd name="connsiteY130" fmla="*/ 1145234 h 1848547"/>
              <a:gd name="connsiteX131" fmla="*/ 597262 w 3025238"/>
              <a:gd name="connsiteY131" fmla="*/ 1136228 h 1848547"/>
              <a:gd name="connsiteX132" fmla="*/ 689765 w 3025238"/>
              <a:gd name="connsiteY132" fmla="*/ 1136228 h 1848547"/>
              <a:gd name="connsiteX133" fmla="*/ 689765 w 3025238"/>
              <a:gd name="connsiteY133" fmla="*/ 1223847 h 1848547"/>
              <a:gd name="connsiteX134" fmla="*/ 597109 w 3025238"/>
              <a:gd name="connsiteY134" fmla="*/ 1223847 h 1848547"/>
              <a:gd name="connsiteX135" fmla="*/ 597109 w 3025238"/>
              <a:gd name="connsiteY135" fmla="*/ 1182861 h 1848547"/>
              <a:gd name="connsiteX136" fmla="*/ 497280 w 3025238"/>
              <a:gd name="connsiteY136" fmla="*/ 1182861 h 1848547"/>
              <a:gd name="connsiteX137" fmla="*/ 269990 w 3025238"/>
              <a:gd name="connsiteY137" fmla="*/ 1402518 h 1848547"/>
              <a:gd name="connsiteX138" fmla="*/ 0 w 3025238"/>
              <a:gd name="connsiteY138" fmla="*/ 1402518 h 1848547"/>
              <a:gd name="connsiteX139" fmla="*/ 0 w 3025238"/>
              <a:gd name="connsiteY139" fmla="*/ 1396870 h 1848547"/>
              <a:gd name="connsiteX140" fmla="*/ 208932 w 3025238"/>
              <a:gd name="connsiteY140" fmla="*/ 1396870 h 1848547"/>
              <a:gd name="connsiteX141" fmla="*/ 436526 w 3025238"/>
              <a:gd name="connsiteY141" fmla="*/ 1177213 h 1848547"/>
              <a:gd name="connsiteX142" fmla="*/ 597262 w 3025238"/>
              <a:gd name="connsiteY142" fmla="*/ 1177213 h 1848547"/>
              <a:gd name="connsiteX143" fmla="*/ 1411320 w 3025238"/>
              <a:gd name="connsiteY143" fmla="*/ 1096769 h 1848547"/>
              <a:gd name="connsiteX144" fmla="*/ 1505654 w 3025238"/>
              <a:gd name="connsiteY144" fmla="*/ 1188356 h 1848547"/>
              <a:gd name="connsiteX145" fmla="*/ 1543815 w 3025238"/>
              <a:gd name="connsiteY145" fmla="*/ 1188356 h 1848547"/>
              <a:gd name="connsiteX146" fmla="*/ 1449481 w 3025238"/>
              <a:gd name="connsiteY146" fmla="*/ 1096769 h 1848547"/>
              <a:gd name="connsiteX147" fmla="*/ 2964917 w 3025238"/>
              <a:gd name="connsiteY147" fmla="*/ 1066972 h 1848547"/>
              <a:gd name="connsiteX148" fmla="*/ 2995446 w 3025238"/>
              <a:gd name="connsiteY148" fmla="*/ 1066972 h 1848547"/>
              <a:gd name="connsiteX149" fmla="*/ 2995446 w 3025238"/>
              <a:gd name="connsiteY149" fmla="*/ 1096051 h 1848547"/>
              <a:gd name="connsiteX150" fmla="*/ 2964917 w 3025238"/>
              <a:gd name="connsiteY150" fmla="*/ 1096051 h 1848547"/>
              <a:gd name="connsiteX151" fmla="*/ 2605437 w 3025238"/>
              <a:gd name="connsiteY151" fmla="*/ 1066972 h 1848547"/>
              <a:gd name="connsiteX152" fmla="*/ 2635966 w 3025238"/>
              <a:gd name="connsiteY152" fmla="*/ 1066972 h 1848547"/>
              <a:gd name="connsiteX153" fmla="*/ 2635966 w 3025238"/>
              <a:gd name="connsiteY153" fmla="*/ 1096051 h 1848547"/>
              <a:gd name="connsiteX154" fmla="*/ 2605437 w 3025238"/>
              <a:gd name="connsiteY154" fmla="*/ 1096051 h 1848547"/>
              <a:gd name="connsiteX155" fmla="*/ 2942809 w 3025238"/>
              <a:gd name="connsiteY155" fmla="*/ 1046091 h 1848547"/>
              <a:gd name="connsiteX156" fmla="*/ 2942809 w 3025238"/>
              <a:gd name="connsiteY156" fmla="*/ 1115544 h 1848547"/>
              <a:gd name="connsiteX157" fmla="*/ 3015697 w 3025238"/>
              <a:gd name="connsiteY157" fmla="*/ 1115544 h 1848547"/>
              <a:gd name="connsiteX158" fmla="*/ 3015697 w 3025238"/>
              <a:gd name="connsiteY158" fmla="*/ 1046091 h 1848547"/>
              <a:gd name="connsiteX159" fmla="*/ 2932658 w 3025238"/>
              <a:gd name="connsiteY159" fmla="*/ 1037085 h 1848547"/>
              <a:gd name="connsiteX160" fmla="*/ 3025238 w 3025238"/>
              <a:gd name="connsiteY160" fmla="*/ 1037085 h 1848547"/>
              <a:gd name="connsiteX161" fmla="*/ 3025238 w 3025238"/>
              <a:gd name="connsiteY161" fmla="*/ 1125237 h 1848547"/>
              <a:gd name="connsiteX162" fmla="*/ 2932964 w 3025238"/>
              <a:gd name="connsiteY162" fmla="*/ 1125237 h 1848547"/>
              <a:gd name="connsiteX163" fmla="*/ 2932964 w 3025238"/>
              <a:gd name="connsiteY163" fmla="*/ 1084252 h 1848547"/>
              <a:gd name="connsiteX164" fmla="*/ 2648662 w 3025238"/>
              <a:gd name="connsiteY164" fmla="*/ 1084252 h 1848547"/>
              <a:gd name="connsiteX165" fmla="*/ 2648357 w 3025238"/>
              <a:gd name="connsiteY165" fmla="*/ 1078070 h 1848547"/>
              <a:gd name="connsiteX166" fmla="*/ 2932658 w 3025238"/>
              <a:gd name="connsiteY166" fmla="*/ 1078070 h 1848547"/>
              <a:gd name="connsiteX167" fmla="*/ 0 w 3025238"/>
              <a:gd name="connsiteY167" fmla="*/ 983659 h 1848547"/>
              <a:gd name="connsiteX168" fmla="*/ 11103 w 3025238"/>
              <a:gd name="connsiteY168" fmla="*/ 983659 h 1848547"/>
              <a:gd name="connsiteX169" fmla="*/ 11103 w 3025238"/>
              <a:gd name="connsiteY169" fmla="*/ 989765 h 1848547"/>
              <a:gd name="connsiteX170" fmla="*/ 0 w 3025238"/>
              <a:gd name="connsiteY170" fmla="*/ 989765 h 1848547"/>
              <a:gd name="connsiteX171" fmla="*/ 29928 w 3025238"/>
              <a:gd name="connsiteY171" fmla="*/ 972561 h 1848547"/>
              <a:gd name="connsiteX172" fmla="*/ 60458 w 3025238"/>
              <a:gd name="connsiteY172" fmla="*/ 972561 h 1848547"/>
              <a:gd name="connsiteX173" fmla="*/ 60458 w 3025238"/>
              <a:gd name="connsiteY173" fmla="*/ 1001640 h 1848547"/>
              <a:gd name="connsiteX174" fmla="*/ 29928 w 3025238"/>
              <a:gd name="connsiteY174" fmla="*/ 1001640 h 1848547"/>
              <a:gd name="connsiteX175" fmla="*/ 1006886 w 3025238"/>
              <a:gd name="connsiteY175" fmla="*/ 963204 h 1848547"/>
              <a:gd name="connsiteX176" fmla="*/ 1006886 w 3025238"/>
              <a:gd name="connsiteY176" fmla="*/ 1032658 h 1848547"/>
              <a:gd name="connsiteX177" fmla="*/ 1079849 w 3025238"/>
              <a:gd name="connsiteY177" fmla="*/ 1032658 h 1848547"/>
              <a:gd name="connsiteX178" fmla="*/ 1079849 w 3025238"/>
              <a:gd name="connsiteY178" fmla="*/ 963204 h 1848547"/>
              <a:gd name="connsiteX179" fmla="*/ 997346 w 3025238"/>
              <a:gd name="connsiteY179" fmla="*/ 953587 h 1848547"/>
              <a:gd name="connsiteX180" fmla="*/ 1089849 w 3025238"/>
              <a:gd name="connsiteY180" fmla="*/ 953587 h 1848547"/>
              <a:gd name="connsiteX181" fmla="*/ 1089849 w 3025238"/>
              <a:gd name="connsiteY181" fmla="*/ 1037542 h 1848547"/>
              <a:gd name="connsiteX182" fmla="*/ 1145869 w 3025238"/>
              <a:gd name="connsiteY182" fmla="*/ 1090968 h 1848547"/>
              <a:gd name="connsiteX183" fmla="*/ 1452609 w 3025238"/>
              <a:gd name="connsiteY183" fmla="*/ 1090968 h 1848547"/>
              <a:gd name="connsiteX184" fmla="*/ 1553279 w 3025238"/>
              <a:gd name="connsiteY184" fmla="*/ 1188280 h 1848547"/>
              <a:gd name="connsiteX185" fmla="*/ 1826209 w 3025238"/>
              <a:gd name="connsiteY185" fmla="*/ 1188280 h 1848547"/>
              <a:gd name="connsiteX186" fmla="*/ 1826209 w 3025238"/>
              <a:gd name="connsiteY186" fmla="*/ 1176831 h 1848547"/>
              <a:gd name="connsiteX187" fmla="*/ 1856738 w 3025238"/>
              <a:gd name="connsiteY187" fmla="*/ 1176831 h 1848547"/>
              <a:gd name="connsiteX188" fmla="*/ 1856738 w 3025238"/>
              <a:gd name="connsiteY188" fmla="*/ 1205910 h 1848547"/>
              <a:gd name="connsiteX189" fmla="*/ 1826209 w 3025238"/>
              <a:gd name="connsiteY189" fmla="*/ 1205910 h 1848547"/>
              <a:gd name="connsiteX190" fmla="*/ 1826209 w 3025238"/>
              <a:gd name="connsiteY190" fmla="*/ 1194462 h 1848547"/>
              <a:gd name="connsiteX191" fmla="*/ 1504509 w 3025238"/>
              <a:gd name="connsiteY191" fmla="*/ 1194462 h 1848547"/>
              <a:gd name="connsiteX192" fmla="*/ 1503134 w 3025238"/>
              <a:gd name="connsiteY192" fmla="*/ 1194462 h 1848547"/>
              <a:gd name="connsiteX193" fmla="*/ 1402465 w 3025238"/>
              <a:gd name="connsiteY193" fmla="*/ 1097150 h 1848547"/>
              <a:gd name="connsiteX194" fmla="*/ 1142969 w 3025238"/>
              <a:gd name="connsiteY194" fmla="*/ 1097150 h 1848547"/>
              <a:gd name="connsiteX195" fmla="*/ 1085268 w 3025238"/>
              <a:gd name="connsiteY195" fmla="*/ 1041740 h 1848547"/>
              <a:gd name="connsiteX196" fmla="*/ 997346 w 3025238"/>
              <a:gd name="connsiteY196" fmla="*/ 1041740 h 1848547"/>
              <a:gd name="connsiteX197" fmla="*/ 1410938 w 3025238"/>
              <a:gd name="connsiteY197" fmla="*/ 864977 h 1848547"/>
              <a:gd name="connsiteX198" fmla="*/ 1632273 w 3025238"/>
              <a:gd name="connsiteY198" fmla="*/ 1078680 h 1848547"/>
              <a:gd name="connsiteX199" fmla="*/ 1722334 w 3025238"/>
              <a:gd name="connsiteY199" fmla="*/ 1078680 h 1848547"/>
              <a:gd name="connsiteX200" fmla="*/ 1500998 w 3025238"/>
              <a:gd name="connsiteY200" fmla="*/ 864977 h 1848547"/>
              <a:gd name="connsiteX201" fmla="*/ 797685 w 3025238"/>
              <a:gd name="connsiteY201" fmla="*/ 850628 h 1848547"/>
              <a:gd name="connsiteX202" fmla="*/ 822108 w 3025238"/>
              <a:gd name="connsiteY202" fmla="*/ 850628 h 1848547"/>
              <a:gd name="connsiteX203" fmla="*/ 822108 w 3025238"/>
              <a:gd name="connsiteY203" fmla="*/ 873525 h 1848547"/>
              <a:gd name="connsiteX204" fmla="*/ 797685 w 3025238"/>
              <a:gd name="connsiteY204" fmla="*/ 873525 h 1848547"/>
              <a:gd name="connsiteX205" fmla="*/ 797685 w 3025238"/>
              <a:gd name="connsiteY205" fmla="*/ 864977 h 1848547"/>
              <a:gd name="connsiteX206" fmla="*/ 680758 w 3025238"/>
              <a:gd name="connsiteY206" fmla="*/ 864977 h 1848547"/>
              <a:gd name="connsiteX207" fmla="*/ 546201 w 3025238"/>
              <a:gd name="connsiteY207" fmla="*/ 994725 h 1848547"/>
              <a:gd name="connsiteX208" fmla="*/ 863322 w 3025238"/>
              <a:gd name="connsiteY208" fmla="*/ 994725 h 1848547"/>
              <a:gd name="connsiteX209" fmla="*/ 863322 w 3025238"/>
              <a:gd name="connsiteY209" fmla="*/ 953816 h 1848547"/>
              <a:gd name="connsiteX210" fmla="*/ 955825 w 3025238"/>
              <a:gd name="connsiteY210" fmla="*/ 953816 h 1848547"/>
              <a:gd name="connsiteX211" fmla="*/ 955825 w 3025238"/>
              <a:gd name="connsiteY211" fmla="*/ 1041588 h 1848547"/>
              <a:gd name="connsiteX212" fmla="*/ 912779 w 3025238"/>
              <a:gd name="connsiteY212" fmla="*/ 1041588 h 1848547"/>
              <a:gd name="connsiteX213" fmla="*/ 912779 w 3025238"/>
              <a:gd name="connsiteY213" fmla="*/ 1178969 h 1848547"/>
              <a:gd name="connsiteX214" fmla="*/ 689765 w 3025238"/>
              <a:gd name="connsiteY214" fmla="*/ 1392672 h 1848547"/>
              <a:gd name="connsiteX215" fmla="*/ 689765 w 3025238"/>
              <a:gd name="connsiteY215" fmla="*/ 1429765 h 1848547"/>
              <a:gd name="connsiteX216" fmla="*/ 730903 w 3025238"/>
              <a:gd name="connsiteY216" fmla="*/ 1429765 h 1848547"/>
              <a:gd name="connsiteX217" fmla="*/ 969258 w 3025238"/>
              <a:gd name="connsiteY217" fmla="*/ 1201559 h 1848547"/>
              <a:gd name="connsiteX218" fmla="*/ 1161210 w 3025238"/>
              <a:gd name="connsiteY218" fmla="*/ 1201559 h 1848547"/>
              <a:gd name="connsiteX219" fmla="*/ 1219215 w 3025238"/>
              <a:gd name="connsiteY219" fmla="*/ 1256818 h 1848547"/>
              <a:gd name="connsiteX220" fmla="*/ 1307063 w 3025238"/>
              <a:gd name="connsiteY220" fmla="*/ 1256818 h 1848547"/>
              <a:gd name="connsiteX221" fmla="*/ 1307063 w 3025238"/>
              <a:gd name="connsiteY221" fmla="*/ 1344971 h 1848547"/>
              <a:gd name="connsiteX222" fmla="*/ 1214559 w 3025238"/>
              <a:gd name="connsiteY222" fmla="*/ 1344971 h 1848547"/>
              <a:gd name="connsiteX223" fmla="*/ 1214559 w 3025238"/>
              <a:gd name="connsiteY223" fmla="*/ 1303833 h 1848547"/>
              <a:gd name="connsiteX224" fmla="*/ 1071378 w 3025238"/>
              <a:gd name="connsiteY224" fmla="*/ 1303833 h 1848547"/>
              <a:gd name="connsiteX225" fmla="*/ 1071378 w 3025238"/>
              <a:gd name="connsiteY225" fmla="*/ 1312381 h 1848547"/>
              <a:gd name="connsiteX226" fmla="*/ 1046955 w 3025238"/>
              <a:gd name="connsiteY226" fmla="*/ 1312381 h 1848547"/>
              <a:gd name="connsiteX227" fmla="*/ 1046955 w 3025238"/>
              <a:gd name="connsiteY227" fmla="*/ 1289102 h 1848547"/>
              <a:gd name="connsiteX228" fmla="*/ 1071378 w 3025238"/>
              <a:gd name="connsiteY228" fmla="*/ 1289102 h 1848547"/>
              <a:gd name="connsiteX229" fmla="*/ 1071378 w 3025238"/>
              <a:gd name="connsiteY229" fmla="*/ 1297650 h 1848547"/>
              <a:gd name="connsiteX230" fmla="*/ 1214865 w 3025238"/>
              <a:gd name="connsiteY230" fmla="*/ 1297650 h 1848547"/>
              <a:gd name="connsiteX231" fmla="*/ 1214865 w 3025238"/>
              <a:gd name="connsiteY231" fmla="*/ 1261092 h 1848547"/>
              <a:gd name="connsiteX232" fmla="*/ 1158844 w 3025238"/>
              <a:gd name="connsiteY232" fmla="*/ 1207666 h 1848547"/>
              <a:gd name="connsiteX233" fmla="*/ 1049931 w 3025238"/>
              <a:gd name="connsiteY233" fmla="*/ 1207666 h 1848547"/>
              <a:gd name="connsiteX234" fmla="*/ 817835 w 3025238"/>
              <a:gd name="connsiteY234" fmla="*/ 1429765 h 1848547"/>
              <a:gd name="connsiteX235" fmla="*/ 1031538 w 3025238"/>
              <a:gd name="connsiteY235" fmla="*/ 1429765 h 1848547"/>
              <a:gd name="connsiteX236" fmla="*/ 1031538 w 3025238"/>
              <a:gd name="connsiteY236" fmla="*/ 1436023 h 1848547"/>
              <a:gd name="connsiteX237" fmla="*/ 689765 w 3025238"/>
              <a:gd name="connsiteY237" fmla="*/ 1436023 h 1848547"/>
              <a:gd name="connsiteX238" fmla="*/ 689765 w 3025238"/>
              <a:gd name="connsiteY238" fmla="*/ 1477085 h 1848547"/>
              <a:gd name="connsiteX239" fmla="*/ 597491 w 3025238"/>
              <a:gd name="connsiteY239" fmla="*/ 1477085 h 1848547"/>
              <a:gd name="connsiteX240" fmla="*/ 597491 w 3025238"/>
              <a:gd name="connsiteY240" fmla="*/ 1389314 h 1848547"/>
              <a:gd name="connsiteX241" fmla="*/ 684880 w 3025238"/>
              <a:gd name="connsiteY241" fmla="*/ 1389314 h 1848547"/>
              <a:gd name="connsiteX242" fmla="*/ 906216 w 3025238"/>
              <a:gd name="connsiteY242" fmla="*/ 1177137 h 1848547"/>
              <a:gd name="connsiteX243" fmla="*/ 906216 w 3025238"/>
              <a:gd name="connsiteY243" fmla="*/ 1042351 h 1848547"/>
              <a:gd name="connsiteX244" fmla="*/ 863246 w 3025238"/>
              <a:gd name="connsiteY244" fmla="*/ 1042351 h 1848547"/>
              <a:gd name="connsiteX245" fmla="*/ 863246 w 3025238"/>
              <a:gd name="connsiteY245" fmla="*/ 1001366 h 1848547"/>
              <a:gd name="connsiteX246" fmla="*/ 416682 w 3025238"/>
              <a:gd name="connsiteY246" fmla="*/ 1001366 h 1848547"/>
              <a:gd name="connsiteX247" fmla="*/ 306091 w 3025238"/>
              <a:gd name="connsiteY247" fmla="*/ 1108217 h 1848547"/>
              <a:gd name="connsiteX248" fmla="*/ 306091 w 3025238"/>
              <a:gd name="connsiteY248" fmla="*/ 1148210 h 1848547"/>
              <a:gd name="connsiteX249" fmla="*/ 259839 w 3025238"/>
              <a:gd name="connsiteY249" fmla="*/ 1148210 h 1848547"/>
              <a:gd name="connsiteX250" fmla="*/ 259839 w 3025238"/>
              <a:gd name="connsiteY250" fmla="*/ 1129282 h 1848547"/>
              <a:gd name="connsiteX251" fmla="*/ 0 w 3025238"/>
              <a:gd name="connsiteY251" fmla="*/ 1129282 h 1848547"/>
              <a:gd name="connsiteX252" fmla="*/ 0 w 3025238"/>
              <a:gd name="connsiteY252" fmla="*/ 1122642 h 1848547"/>
              <a:gd name="connsiteX253" fmla="*/ 259915 w 3025238"/>
              <a:gd name="connsiteY253" fmla="*/ 1122642 h 1848547"/>
              <a:gd name="connsiteX254" fmla="*/ 259915 w 3025238"/>
              <a:gd name="connsiteY254" fmla="*/ 1103714 h 1848547"/>
              <a:gd name="connsiteX255" fmla="*/ 301282 w 3025238"/>
              <a:gd name="connsiteY255" fmla="*/ 1103714 h 1848547"/>
              <a:gd name="connsiteX256" fmla="*/ 414087 w 3025238"/>
              <a:gd name="connsiteY256" fmla="*/ 994725 h 1848547"/>
              <a:gd name="connsiteX257" fmla="*/ 537119 w 3025238"/>
              <a:gd name="connsiteY257" fmla="*/ 994725 h 1848547"/>
              <a:gd name="connsiteX258" fmla="*/ 678011 w 3025238"/>
              <a:gd name="connsiteY258" fmla="*/ 859176 h 1848547"/>
              <a:gd name="connsiteX259" fmla="*/ 797685 w 3025238"/>
              <a:gd name="connsiteY259" fmla="*/ 859176 h 1848547"/>
              <a:gd name="connsiteX260" fmla="*/ 409355 w 3025238"/>
              <a:gd name="connsiteY260" fmla="*/ 820634 h 1848547"/>
              <a:gd name="connsiteX261" fmla="*/ 239460 w 3025238"/>
              <a:gd name="connsiteY261" fmla="*/ 983659 h 1848547"/>
              <a:gd name="connsiteX262" fmla="*/ 284033 w 3025238"/>
              <a:gd name="connsiteY262" fmla="*/ 983659 h 1848547"/>
              <a:gd name="connsiteX263" fmla="*/ 454003 w 3025238"/>
              <a:gd name="connsiteY263" fmla="*/ 820634 h 1848547"/>
              <a:gd name="connsiteX264" fmla="*/ 863017 w 3025238"/>
              <a:gd name="connsiteY264" fmla="*/ 817657 h 1848547"/>
              <a:gd name="connsiteX265" fmla="*/ 955520 w 3025238"/>
              <a:gd name="connsiteY265" fmla="*/ 817657 h 1848547"/>
              <a:gd name="connsiteX266" fmla="*/ 955520 w 3025238"/>
              <a:gd name="connsiteY266" fmla="*/ 858490 h 1848547"/>
              <a:gd name="connsiteX267" fmla="*/ 1503899 w 3025238"/>
              <a:gd name="connsiteY267" fmla="*/ 858490 h 1848547"/>
              <a:gd name="connsiteX268" fmla="*/ 1731187 w 3025238"/>
              <a:gd name="connsiteY268" fmla="*/ 1078146 h 1848547"/>
              <a:gd name="connsiteX269" fmla="*/ 2101734 w 3025238"/>
              <a:gd name="connsiteY269" fmla="*/ 1078146 h 1848547"/>
              <a:gd name="connsiteX270" fmla="*/ 2101734 w 3025238"/>
              <a:gd name="connsiteY270" fmla="*/ 1059371 h 1848547"/>
              <a:gd name="connsiteX271" fmla="*/ 2148214 w 3025238"/>
              <a:gd name="connsiteY271" fmla="*/ 1059371 h 1848547"/>
              <a:gd name="connsiteX272" fmla="*/ 2148214 w 3025238"/>
              <a:gd name="connsiteY272" fmla="*/ 1078070 h 1848547"/>
              <a:gd name="connsiteX273" fmla="*/ 2592641 w 3025238"/>
              <a:gd name="connsiteY273" fmla="*/ 1078070 h 1848547"/>
              <a:gd name="connsiteX274" fmla="*/ 2592641 w 3025238"/>
              <a:gd name="connsiteY274" fmla="*/ 1084252 h 1848547"/>
              <a:gd name="connsiteX275" fmla="*/ 2148214 w 3025238"/>
              <a:gd name="connsiteY275" fmla="*/ 1084252 h 1848547"/>
              <a:gd name="connsiteX276" fmla="*/ 2148214 w 3025238"/>
              <a:gd name="connsiteY276" fmla="*/ 1103409 h 1848547"/>
              <a:gd name="connsiteX277" fmla="*/ 2107152 w 3025238"/>
              <a:gd name="connsiteY277" fmla="*/ 1103409 h 1848547"/>
              <a:gd name="connsiteX278" fmla="*/ 1899632 w 3025238"/>
              <a:gd name="connsiteY278" fmla="*/ 1303909 h 1848547"/>
              <a:gd name="connsiteX279" fmla="*/ 1450396 w 3025238"/>
              <a:gd name="connsiteY279" fmla="*/ 1303909 h 1848547"/>
              <a:gd name="connsiteX280" fmla="*/ 1450396 w 3025238"/>
              <a:gd name="connsiteY280" fmla="*/ 1344894 h 1848547"/>
              <a:gd name="connsiteX281" fmla="*/ 1357664 w 3025238"/>
              <a:gd name="connsiteY281" fmla="*/ 1345504 h 1848547"/>
              <a:gd name="connsiteX282" fmla="*/ 1357664 w 3025238"/>
              <a:gd name="connsiteY282" fmla="*/ 1257428 h 1848547"/>
              <a:gd name="connsiteX283" fmla="*/ 1450167 w 3025238"/>
              <a:gd name="connsiteY283" fmla="*/ 1257428 h 1848547"/>
              <a:gd name="connsiteX284" fmla="*/ 1450167 w 3025238"/>
              <a:gd name="connsiteY284" fmla="*/ 1298413 h 1848547"/>
              <a:gd name="connsiteX285" fmla="*/ 1896731 w 3025238"/>
              <a:gd name="connsiteY285" fmla="*/ 1298413 h 1848547"/>
              <a:gd name="connsiteX286" fmla="*/ 2101734 w 3025238"/>
              <a:gd name="connsiteY286" fmla="*/ 1099974 h 1848547"/>
              <a:gd name="connsiteX287" fmla="*/ 2101734 w 3025238"/>
              <a:gd name="connsiteY287" fmla="*/ 1084710 h 1848547"/>
              <a:gd name="connsiteX288" fmla="*/ 1629373 w 3025238"/>
              <a:gd name="connsiteY288" fmla="*/ 1084710 h 1848547"/>
              <a:gd name="connsiteX289" fmla="*/ 1402083 w 3025238"/>
              <a:gd name="connsiteY289" fmla="*/ 864977 h 1848547"/>
              <a:gd name="connsiteX290" fmla="*/ 955520 w 3025238"/>
              <a:gd name="connsiteY290" fmla="*/ 864977 h 1848547"/>
              <a:gd name="connsiteX291" fmla="*/ 955520 w 3025238"/>
              <a:gd name="connsiteY291" fmla="*/ 905734 h 1848547"/>
              <a:gd name="connsiteX292" fmla="*/ 863017 w 3025238"/>
              <a:gd name="connsiteY292" fmla="*/ 905734 h 1848547"/>
              <a:gd name="connsiteX293" fmla="*/ 1829186 w 3025238"/>
              <a:gd name="connsiteY293" fmla="*/ 659364 h 1848547"/>
              <a:gd name="connsiteX294" fmla="*/ 1829186 w 3025238"/>
              <a:gd name="connsiteY294" fmla="*/ 728817 h 1848547"/>
              <a:gd name="connsiteX295" fmla="*/ 1902150 w 3025238"/>
              <a:gd name="connsiteY295" fmla="*/ 728817 h 1848547"/>
              <a:gd name="connsiteX296" fmla="*/ 1902150 w 3025238"/>
              <a:gd name="connsiteY296" fmla="*/ 659364 h 1848547"/>
              <a:gd name="connsiteX297" fmla="*/ 7821 w 3025238"/>
              <a:gd name="connsiteY297" fmla="*/ 655319 h 1848547"/>
              <a:gd name="connsiteX298" fmla="*/ 7821 w 3025238"/>
              <a:gd name="connsiteY298" fmla="*/ 724849 h 1848547"/>
              <a:gd name="connsiteX299" fmla="*/ 80709 w 3025238"/>
              <a:gd name="connsiteY299" fmla="*/ 724849 h 1848547"/>
              <a:gd name="connsiteX300" fmla="*/ 80709 w 3025238"/>
              <a:gd name="connsiteY300" fmla="*/ 655319 h 1848547"/>
              <a:gd name="connsiteX301" fmla="*/ 1577321 w 3025238"/>
              <a:gd name="connsiteY301" fmla="*/ 600977 h 1848547"/>
              <a:gd name="connsiteX302" fmla="*/ 1450549 w 3025238"/>
              <a:gd name="connsiteY302" fmla="*/ 724468 h 1848547"/>
              <a:gd name="connsiteX303" fmla="*/ 1501761 w 3025238"/>
              <a:gd name="connsiteY303" fmla="*/ 724468 h 1848547"/>
              <a:gd name="connsiteX304" fmla="*/ 1628610 w 3025238"/>
              <a:gd name="connsiteY304" fmla="*/ 600977 h 1848547"/>
              <a:gd name="connsiteX305" fmla="*/ 1123709 w 3025238"/>
              <a:gd name="connsiteY305" fmla="*/ 583849 h 1848547"/>
              <a:gd name="connsiteX306" fmla="*/ 1154238 w 3025238"/>
              <a:gd name="connsiteY306" fmla="*/ 583849 h 1848547"/>
              <a:gd name="connsiteX307" fmla="*/ 1154238 w 3025238"/>
              <a:gd name="connsiteY307" fmla="*/ 612928 h 1848547"/>
              <a:gd name="connsiteX308" fmla="*/ 1123709 w 3025238"/>
              <a:gd name="connsiteY308" fmla="*/ 612928 h 1848547"/>
              <a:gd name="connsiteX309" fmla="*/ 1021283 w 3025238"/>
              <a:gd name="connsiteY309" fmla="*/ 583697 h 1848547"/>
              <a:gd name="connsiteX310" fmla="*/ 1051812 w 3025238"/>
              <a:gd name="connsiteY310" fmla="*/ 583697 h 1848547"/>
              <a:gd name="connsiteX311" fmla="*/ 1051812 w 3025238"/>
              <a:gd name="connsiteY311" fmla="*/ 612776 h 1848547"/>
              <a:gd name="connsiteX312" fmla="*/ 1021283 w 3025238"/>
              <a:gd name="connsiteY312" fmla="*/ 612776 h 1848547"/>
              <a:gd name="connsiteX313" fmla="*/ 1101907 w 3025238"/>
              <a:gd name="connsiteY313" fmla="*/ 563350 h 1848547"/>
              <a:gd name="connsiteX314" fmla="*/ 1101907 w 3025238"/>
              <a:gd name="connsiteY314" fmla="*/ 632804 h 1848547"/>
              <a:gd name="connsiteX315" fmla="*/ 1174719 w 3025238"/>
              <a:gd name="connsiteY315" fmla="*/ 632804 h 1848547"/>
              <a:gd name="connsiteX316" fmla="*/ 1174719 w 3025238"/>
              <a:gd name="connsiteY316" fmla="*/ 563350 h 1848547"/>
              <a:gd name="connsiteX317" fmla="*/ 1321716 w 3025238"/>
              <a:gd name="connsiteY317" fmla="*/ 473519 h 1848547"/>
              <a:gd name="connsiteX318" fmla="*/ 1446045 w 3025238"/>
              <a:gd name="connsiteY318" fmla="*/ 594795 h 1848547"/>
              <a:gd name="connsiteX319" fmla="*/ 1497335 w 3025238"/>
              <a:gd name="connsiteY319" fmla="*/ 594795 h 1848547"/>
              <a:gd name="connsiteX320" fmla="*/ 1373005 w 3025238"/>
              <a:gd name="connsiteY320" fmla="*/ 473519 h 1848547"/>
              <a:gd name="connsiteX321" fmla="*/ 463467 w 3025238"/>
              <a:gd name="connsiteY321" fmla="*/ 473289 h 1848547"/>
              <a:gd name="connsiteX322" fmla="*/ 242514 w 3025238"/>
              <a:gd name="connsiteY322" fmla="*/ 686992 h 1848547"/>
              <a:gd name="connsiteX323" fmla="*/ 293421 w 3025238"/>
              <a:gd name="connsiteY323" fmla="*/ 686992 h 1848547"/>
              <a:gd name="connsiteX324" fmla="*/ 514756 w 3025238"/>
              <a:gd name="connsiteY324" fmla="*/ 473289 h 1848547"/>
              <a:gd name="connsiteX325" fmla="*/ 1067715 w 3025238"/>
              <a:gd name="connsiteY325" fmla="*/ 467412 h 1848547"/>
              <a:gd name="connsiteX326" fmla="*/ 1374302 w 3025238"/>
              <a:gd name="connsiteY326" fmla="*/ 467412 h 1848547"/>
              <a:gd name="connsiteX327" fmla="*/ 1375676 w 3025238"/>
              <a:gd name="connsiteY327" fmla="*/ 467412 h 1848547"/>
              <a:gd name="connsiteX328" fmla="*/ 1506340 w 3025238"/>
              <a:gd name="connsiteY328" fmla="*/ 594795 h 1848547"/>
              <a:gd name="connsiteX329" fmla="*/ 1765838 w 3025238"/>
              <a:gd name="connsiteY329" fmla="*/ 594795 h 1848547"/>
              <a:gd name="connsiteX330" fmla="*/ 1823843 w 3025238"/>
              <a:gd name="connsiteY330" fmla="*/ 649977 h 1848547"/>
              <a:gd name="connsiteX331" fmla="*/ 1911766 w 3025238"/>
              <a:gd name="connsiteY331" fmla="*/ 649977 h 1848547"/>
              <a:gd name="connsiteX332" fmla="*/ 1912225 w 3025238"/>
              <a:gd name="connsiteY332" fmla="*/ 738282 h 1848547"/>
              <a:gd name="connsiteX333" fmla="*/ 1819722 w 3025238"/>
              <a:gd name="connsiteY333" fmla="*/ 738282 h 1848547"/>
              <a:gd name="connsiteX334" fmla="*/ 1819722 w 3025238"/>
              <a:gd name="connsiteY334" fmla="*/ 654327 h 1848547"/>
              <a:gd name="connsiteX335" fmla="*/ 1763624 w 3025238"/>
              <a:gd name="connsiteY335" fmla="*/ 600901 h 1848547"/>
              <a:gd name="connsiteX336" fmla="*/ 1637997 w 3025238"/>
              <a:gd name="connsiteY336" fmla="*/ 600901 h 1848547"/>
              <a:gd name="connsiteX337" fmla="*/ 1504738 w 3025238"/>
              <a:gd name="connsiteY337" fmla="*/ 730650 h 1848547"/>
              <a:gd name="connsiteX338" fmla="*/ 1161286 w 3025238"/>
              <a:gd name="connsiteY338" fmla="*/ 730650 h 1848547"/>
              <a:gd name="connsiteX339" fmla="*/ 1161286 w 3025238"/>
              <a:gd name="connsiteY339" fmla="*/ 749578 h 1848547"/>
              <a:gd name="connsiteX340" fmla="*/ 1115034 w 3025238"/>
              <a:gd name="connsiteY340" fmla="*/ 749578 h 1848547"/>
              <a:gd name="connsiteX341" fmla="*/ 1115034 w 3025238"/>
              <a:gd name="connsiteY341" fmla="*/ 705539 h 1848547"/>
              <a:gd name="connsiteX342" fmla="*/ 1161286 w 3025238"/>
              <a:gd name="connsiteY342" fmla="*/ 705539 h 1848547"/>
              <a:gd name="connsiteX343" fmla="*/ 1161286 w 3025238"/>
              <a:gd name="connsiteY343" fmla="*/ 724468 h 1848547"/>
              <a:gd name="connsiteX344" fmla="*/ 1441314 w 3025238"/>
              <a:gd name="connsiteY344" fmla="*/ 724468 h 1848547"/>
              <a:gd name="connsiteX345" fmla="*/ 1568238 w 3025238"/>
              <a:gd name="connsiteY345" fmla="*/ 600977 h 1848547"/>
              <a:gd name="connsiteX346" fmla="*/ 1184412 w 3025238"/>
              <a:gd name="connsiteY346" fmla="*/ 600977 h 1848547"/>
              <a:gd name="connsiteX347" fmla="*/ 1184412 w 3025238"/>
              <a:gd name="connsiteY347" fmla="*/ 642116 h 1848547"/>
              <a:gd name="connsiteX348" fmla="*/ 1096870 w 3025238"/>
              <a:gd name="connsiteY348" fmla="*/ 642116 h 1848547"/>
              <a:gd name="connsiteX349" fmla="*/ 1005282 w 3025238"/>
              <a:gd name="connsiteY349" fmla="*/ 730650 h 1848547"/>
              <a:gd name="connsiteX350" fmla="*/ 643971 w 3025238"/>
              <a:gd name="connsiteY350" fmla="*/ 730650 h 1848547"/>
              <a:gd name="connsiteX351" fmla="*/ 643971 w 3025238"/>
              <a:gd name="connsiteY351" fmla="*/ 739121 h 1848547"/>
              <a:gd name="connsiteX352" fmla="*/ 623669 w 3025238"/>
              <a:gd name="connsiteY352" fmla="*/ 739121 h 1848547"/>
              <a:gd name="connsiteX353" fmla="*/ 539714 w 3025238"/>
              <a:gd name="connsiteY353" fmla="*/ 820558 h 1848547"/>
              <a:gd name="connsiteX354" fmla="*/ 462857 w 3025238"/>
              <a:gd name="connsiteY354" fmla="*/ 820558 h 1848547"/>
              <a:gd name="connsiteX355" fmla="*/ 286552 w 3025238"/>
              <a:gd name="connsiteY355" fmla="*/ 989688 h 1848547"/>
              <a:gd name="connsiteX356" fmla="*/ 79183 w 3025238"/>
              <a:gd name="connsiteY356" fmla="*/ 989688 h 1848547"/>
              <a:gd name="connsiteX357" fmla="*/ 79183 w 3025238"/>
              <a:gd name="connsiteY357" fmla="*/ 983583 h 1848547"/>
              <a:gd name="connsiteX358" fmla="*/ 229767 w 3025238"/>
              <a:gd name="connsiteY358" fmla="*/ 983583 h 1848547"/>
              <a:gd name="connsiteX359" fmla="*/ 399738 w 3025238"/>
              <a:gd name="connsiteY359" fmla="*/ 820558 h 1848547"/>
              <a:gd name="connsiteX360" fmla="*/ 90631 w 3025238"/>
              <a:gd name="connsiteY360" fmla="*/ 820558 h 1848547"/>
              <a:gd name="connsiteX361" fmla="*/ 90631 w 3025238"/>
              <a:gd name="connsiteY361" fmla="*/ 861543 h 1848547"/>
              <a:gd name="connsiteX362" fmla="*/ 0 w 3025238"/>
              <a:gd name="connsiteY362" fmla="*/ 861543 h 1848547"/>
              <a:gd name="connsiteX363" fmla="*/ 0 w 3025238"/>
              <a:gd name="connsiteY363" fmla="*/ 773390 h 1848547"/>
              <a:gd name="connsiteX364" fmla="*/ 90631 w 3025238"/>
              <a:gd name="connsiteY364" fmla="*/ 773390 h 1848547"/>
              <a:gd name="connsiteX365" fmla="*/ 90631 w 3025238"/>
              <a:gd name="connsiteY365" fmla="*/ 814452 h 1848547"/>
              <a:gd name="connsiteX366" fmla="*/ 537119 w 3025238"/>
              <a:gd name="connsiteY366" fmla="*/ 814452 h 1848547"/>
              <a:gd name="connsiteX367" fmla="*/ 619853 w 3025238"/>
              <a:gd name="connsiteY367" fmla="*/ 735229 h 1848547"/>
              <a:gd name="connsiteX368" fmla="*/ 619853 w 3025238"/>
              <a:gd name="connsiteY368" fmla="*/ 715919 h 1848547"/>
              <a:gd name="connsiteX369" fmla="*/ 639392 w 3025238"/>
              <a:gd name="connsiteY369" fmla="*/ 715919 h 1848547"/>
              <a:gd name="connsiteX370" fmla="*/ 764712 w 3025238"/>
              <a:gd name="connsiteY370" fmla="*/ 594795 h 1848547"/>
              <a:gd name="connsiteX371" fmla="*/ 933538 w 3025238"/>
              <a:gd name="connsiteY371" fmla="*/ 594795 h 1848547"/>
              <a:gd name="connsiteX372" fmla="*/ 933538 w 3025238"/>
              <a:gd name="connsiteY372" fmla="*/ 575867 h 1848547"/>
              <a:gd name="connsiteX373" fmla="*/ 979790 w 3025238"/>
              <a:gd name="connsiteY373" fmla="*/ 575867 h 1848547"/>
              <a:gd name="connsiteX374" fmla="*/ 979790 w 3025238"/>
              <a:gd name="connsiteY374" fmla="*/ 619905 h 1848547"/>
              <a:gd name="connsiteX375" fmla="*/ 933081 w 3025238"/>
              <a:gd name="connsiteY375" fmla="*/ 619905 h 1848547"/>
              <a:gd name="connsiteX376" fmla="*/ 933081 w 3025238"/>
              <a:gd name="connsiteY376" fmla="*/ 600977 h 1848547"/>
              <a:gd name="connsiteX377" fmla="*/ 767003 w 3025238"/>
              <a:gd name="connsiteY377" fmla="*/ 600977 h 1848547"/>
              <a:gd name="connsiteX378" fmla="*/ 643818 w 3025238"/>
              <a:gd name="connsiteY378" fmla="*/ 719965 h 1848547"/>
              <a:gd name="connsiteX379" fmla="*/ 643818 w 3025238"/>
              <a:gd name="connsiteY379" fmla="*/ 724239 h 1848547"/>
              <a:gd name="connsiteX380" fmla="*/ 1002535 w 3025238"/>
              <a:gd name="connsiteY380" fmla="*/ 724239 h 1848547"/>
              <a:gd name="connsiteX381" fmla="*/ 1091833 w 3025238"/>
              <a:gd name="connsiteY381" fmla="*/ 637994 h 1848547"/>
              <a:gd name="connsiteX382" fmla="*/ 1091833 w 3025238"/>
              <a:gd name="connsiteY382" fmla="*/ 554039 h 1848547"/>
              <a:gd name="connsiteX383" fmla="*/ 1184336 w 3025238"/>
              <a:gd name="connsiteY383" fmla="*/ 554039 h 1848547"/>
              <a:gd name="connsiteX384" fmla="*/ 1184336 w 3025238"/>
              <a:gd name="connsiteY384" fmla="*/ 594872 h 1848547"/>
              <a:gd name="connsiteX385" fmla="*/ 1436963 w 3025238"/>
              <a:gd name="connsiteY385" fmla="*/ 594872 h 1848547"/>
              <a:gd name="connsiteX386" fmla="*/ 1312557 w 3025238"/>
              <a:gd name="connsiteY386" fmla="*/ 473594 h 1848547"/>
              <a:gd name="connsiteX387" fmla="*/ 1067715 w 3025238"/>
              <a:gd name="connsiteY387" fmla="*/ 473594 h 1848547"/>
              <a:gd name="connsiteX388" fmla="*/ 1021283 w 3025238"/>
              <a:gd name="connsiteY388" fmla="*/ 456161 h 1848547"/>
              <a:gd name="connsiteX389" fmla="*/ 1051812 w 3025238"/>
              <a:gd name="connsiteY389" fmla="*/ 456161 h 1848547"/>
              <a:gd name="connsiteX390" fmla="*/ 1051812 w 3025238"/>
              <a:gd name="connsiteY390" fmla="*/ 485240 h 1848547"/>
              <a:gd name="connsiteX391" fmla="*/ 1021283 w 3025238"/>
              <a:gd name="connsiteY391" fmla="*/ 485240 h 1848547"/>
              <a:gd name="connsiteX392" fmla="*/ 800177 w 3025238"/>
              <a:gd name="connsiteY392" fmla="*/ 448758 h 1848547"/>
              <a:gd name="connsiteX393" fmla="*/ 846505 w 3025238"/>
              <a:gd name="connsiteY393" fmla="*/ 448758 h 1848547"/>
              <a:gd name="connsiteX394" fmla="*/ 846505 w 3025238"/>
              <a:gd name="connsiteY394" fmla="*/ 467686 h 1848547"/>
              <a:gd name="connsiteX395" fmla="*/ 1008690 w 3025238"/>
              <a:gd name="connsiteY395" fmla="*/ 467686 h 1848547"/>
              <a:gd name="connsiteX396" fmla="*/ 1008690 w 3025238"/>
              <a:gd name="connsiteY396" fmla="*/ 473868 h 1848547"/>
              <a:gd name="connsiteX397" fmla="*/ 846505 w 3025238"/>
              <a:gd name="connsiteY397" fmla="*/ 473792 h 1848547"/>
              <a:gd name="connsiteX398" fmla="*/ 846505 w 3025238"/>
              <a:gd name="connsiteY398" fmla="*/ 492796 h 1848547"/>
              <a:gd name="connsiteX399" fmla="*/ 800177 w 3025238"/>
              <a:gd name="connsiteY399" fmla="*/ 492796 h 1848547"/>
              <a:gd name="connsiteX400" fmla="*/ 711059 w 3025238"/>
              <a:gd name="connsiteY400" fmla="*/ 448484 h 1848547"/>
              <a:gd name="connsiteX401" fmla="*/ 757310 w 3025238"/>
              <a:gd name="connsiteY401" fmla="*/ 448484 h 1848547"/>
              <a:gd name="connsiteX402" fmla="*/ 757310 w 3025238"/>
              <a:gd name="connsiteY402" fmla="*/ 492523 h 1848547"/>
              <a:gd name="connsiteX403" fmla="*/ 715944 w 3025238"/>
              <a:gd name="connsiteY403" fmla="*/ 492523 h 1848547"/>
              <a:gd name="connsiteX404" fmla="*/ 521854 w 3025238"/>
              <a:gd name="connsiteY404" fmla="*/ 680124 h 1848547"/>
              <a:gd name="connsiteX405" fmla="*/ 521854 w 3025238"/>
              <a:gd name="connsiteY405" fmla="*/ 704699 h 1848547"/>
              <a:gd name="connsiteX406" fmla="*/ 491325 w 3025238"/>
              <a:gd name="connsiteY406" fmla="*/ 704699 h 1848547"/>
              <a:gd name="connsiteX407" fmla="*/ 491325 w 3025238"/>
              <a:gd name="connsiteY407" fmla="*/ 675544 h 1848547"/>
              <a:gd name="connsiteX408" fmla="*/ 517656 w 3025238"/>
              <a:gd name="connsiteY408" fmla="*/ 675544 h 1848547"/>
              <a:gd name="connsiteX409" fmla="*/ 711286 w 3025238"/>
              <a:gd name="connsiteY409" fmla="*/ 488401 h 1848547"/>
              <a:gd name="connsiteX410" fmla="*/ 711286 w 3025238"/>
              <a:gd name="connsiteY410" fmla="*/ 473518 h 1848547"/>
              <a:gd name="connsiteX411" fmla="*/ 523915 w 3025238"/>
              <a:gd name="connsiteY411" fmla="*/ 473518 h 1848547"/>
              <a:gd name="connsiteX412" fmla="*/ 296626 w 3025238"/>
              <a:gd name="connsiteY412" fmla="*/ 693175 h 1848547"/>
              <a:gd name="connsiteX413" fmla="*/ 90555 w 3025238"/>
              <a:gd name="connsiteY413" fmla="*/ 693175 h 1848547"/>
              <a:gd name="connsiteX414" fmla="*/ 90555 w 3025238"/>
              <a:gd name="connsiteY414" fmla="*/ 734160 h 1848547"/>
              <a:gd name="connsiteX415" fmla="*/ 0 w 3025238"/>
              <a:gd name="connsiteY415" fmla="*/ 734235 h 1848547"/>
              <a:gd name="connsiteX416" fmla="*/ 0 w 3025238"/>
              <a:gd name="connsiteY416" fmla="*/ 646084 h 1848547"/>
              <a:gd name="connsiteX417" fmla="*/ 90631 w 3025238"/>
              <a:gd name="connsiteY417" fmla="*/ 646084 h 1848547"/>
              <a:gd name="connsiteX418" fmla="*/ 90631 w 3025238"/>
              <a:gd name="connsiteY418" fmla="*/ 687069 h 1848547"/>
              <a:gd name="connsiteX419" fmla="*/ 233507 w 3025238"/>
              <a:gd name="connsiteY419" fmla="*/ 687069 h 1848547"/>
              <a:gd name="connsiteX420" fmla="*/ 460796 w 3025238"/>
              <a:gd name="connsiteY420" fmla="*/ 467412 h 1848547"/>
              <a:gd name="connsiteX421" fmla="*/ 711059 w 3025238"/>
              <a:gd name="connsiteY421" fmla="*/ 467412 h 1848547"/>
              <a:gd name="connsiteX422" fmla="*/ 248239 w 3025238"/>
              <a:gd name="connsiteY422" fmla="*/ 252259 h 1848547"/>
              <a:gd name="connsiteX423" fmla="*/ 278767 w 3025238"/>
              <a:gd name="connsiteY423" fmla="*/ 252259 h 1848547"/>
              <a:gd name="connsiteX424" fmla="*/ 278767 w 3025238"/>
              <a:gd name="connsiteY424" fmla="*/ 281338 h 1848547"/>
              <a:gd name="connsiteX425" fmla="*/ 252817 w 3025238"/>
              <a:gd name="connsiteY425" fmla="*/ 281338 h 1848547"/>
              <a:gd name="connsiteX426" fmla="*/ 147874 w 3025238"/>
              <a:gd name="connsiteY426" fmla="*/ 382771 h 1848547"/>
              <a:gd name="connsiteX427" fmla="*/ 0 w 3025238"/>
              <a:gd name="connsiteY427" fmla="*/ 382771 h 1848547"/>
              <a:gd name="connsiteX428" fmla="*/ 0 w 3025238"/>
              <a:gd name="connsiteY428" fmla="*/ 376512 h 1848547"/>
              <a:gd name="connsiteX429" fmla="*/ 145202 w 3025238"/>
              <a:gd name="connsiteY429" fmla="*/ 376512 h 1848547"/>
              <a:gd name="connsiteX430" fmla="*/ 248239 w 3025238"/>
              <a:gd name="connsiteY430" fmla="*/ 277292 h 1848547"/>
              <a:gd name="connsiteX431" fmla="*/ 657633 w 3025238"/>
              <a:gd name="connsiteY431" fmla="*/ 218754 h 1848547"/>
              <a:gd name="connsiteX432" fmla="*/ 764485 w 3025238"/>
              <a:gd name="connsiteY432" fmla="*/ 322399 h 1848547"/>
              <a:gd name="connsiteX433" fmla="*/ 811423 w 3025238"/>
              <a:gd name="connsiteY433" fmla="*/ 322399 h 1848547"/>
              <a:gd name="connsiteX434" fmla="*/ 704571 w 3025238"/>
              <a:gd name="connsiteY434" fmla="*/ 218754 h 1848547"/>
              <a:gd name="connsiteX435" fmla="*/ 1127552 w 3025238"/>
              <a:gd name="connsiteY435" fmla="*/ 144033 h 1848547"/>
              <a:gd name="connsiteX436" fmla="*/ 1312481 w 3025238"/>
              <a:gd name="connsiteY436" fmla="*/ 322781 h 1848547"/>
              <a:gd name="connsiteX437" fmla="*/ 1370258 w 3025238"/>
              <a:gd name="connsiteY437" fmla="*/ 322781 h 1848547"/>
              <a:gd name="connsiteX438" fmla="*/ 1185404 w 3025238"/>
              <a:gd name="connsiteY438" fmla="*/ 144033 h 1848547"/>
              <a:gd name="connsiteX439" fmla="*/ 1533256 w 3025238"/>
              <a:gd name="connsiteY439" fmla="*/ 126982 h 1848547"/>
              <a:gd name="connsiteX440" fmla="*/ 1563785 w 3025238"/>
              <a:gd name="connsiteY440" fmla="*/ 126982 h 1848547"/>
              <a:gd name="connsiteX441" fmla="*/ 1563785 w 3025238"/>
              <a:gd name="connsiteY441" fmla="*/ 156061 h 1848547"/>
              <a:gd name="connsiteX442" fmla="*/ 1533256 w 3025238"/>
              <a:gd name="connsiteY442" fmla="*/ 156061 h 1848547"/>
              <a:gd name="connsiteX443" fmla="*/ 1511149 w 3025238"/>
              <a:gd name="connsiteY443" fmla="*/ 106406 h 1848547"/>
              <a:gd name="connsiteX444" fmla="*/ 1511149 w 3025238"/>
              <a:gd name="connsiteY444" fmla="*/ 175860 h 1848547"/>
              <a:gd name="connsiteX445" fmla="*/ 1584113 w 3025238"/>
              <a:gd name="connsiteY445" fmla="*/ 175860 h 1848547"/>
              <a:gd name="connsiteX446" fmla="*/ 1584113 w 3025238"/>
              <a:gd name="connsiteY446" fmla="*/ 106406 h 1848547"/>
              <a:gd name="connsiteX447" fmla="*/ 249509 w 3025238"/>
              <a:gd name="connsiteY447" fmla="*/ 91644 h 1848547"/>
              <a:gd name="connsiteX448" fmla="*/ 280037 w 3025238"/>
              <a:gd name="connsiteY448" fmla="*/ 91644 h 1848547"/>
              <a:gd name="connsiteX449" fmla="*/ 280037 w 3025238"/>
              <a:gd name="connsiteY449" fmla="*/ 120723 h 1848547"/>
              <a:gd name="connsiteX450" fmla="*/ 249509 w 3025238"/>
              <a:gd name="connsiteY450" fmla="*/ 120723 h 1848547"/>
              <a:gd name="connsiteX451" fmla="*/ 227325 w 3025238"/>
              <a:gd name="connsiteY451" fmla="*/ 71221 h 1848547"/>
              <a:gd name="connsiteX452" fmla="*/ 227325 w 3025238"/>
              <a:gd name="connsiteY452" fmla="*/ 140904 h 1848547"/>
              <a:gd name="connsiteX453" fmla="*/ 300290 w 3025238"/>
              <a:gd name="connsiteY453" fmla="*/ 140904 h 1848547"/>
              <a:gd name="connsiteX454" fmla="*/ 300519 w 3025238"/>
              <a:gd name="connsiteY454" fmla="*/ 71221 h 1848547"/>
              <a:gd name="connsiteX455" fmla="*/ 836686 w 3025238"/>
              <a:gd name="connsiteY455" fmla="*/ 44662 h 1848547"/>
              <a:gd name="connsiteX456" fmla="*/ 924075 w 3025238"/>
              <a:gd name="connsiteY456" fmla="*/ 128617 h 1848547"/>
              <a:gd name="connsiteX457" fmla="*/ 943920 w 3025238"/>
              <a:gd name="connsiteY457" fmla="*/ 128617 h 1848547"/>
              <a:gd name="connsiteX458" fmla="*/ 943920 w 3025238"/>
              <a:gd name="connsiteY458" fmla="*/ 137241 h 1848547"/>
              <a:gd name="connsiteX459" fmla="*/ 1362854 w 3025238"/>
              <a:gd name="connsiteY459" fmla="*/ 138004 h 1848547"/>
              <a:gd name="connsiteX460" fmla="*/ 1362854 w 3025238"/>
              <a:gd name="connsiteY460" fmla="*/ 97095 h 1848547"/>
              <a:gd name="connsiteX461" fmla="*/ 1455433 w 3025238"/>
              <a:gd name="connsiteY461" fmla="*/ 97095 h 1848547"/>
              <a:gd name="connsiteX462" fmla="*/ 1455433 w 3025238"/>
              <a:gd name="connsiteY462" fmla="*/ 185019 h 1848547"/>
              <a:gd name="connsiteX463" fmla="*/ 1362854 w 3025238"/>
              <a:gd name="connsiteY463" fmla="*/ 185019 h 1848547"/>
              <a:gd name="connsiteX464" fmla="*/ 1362854 w 3025238"/>
              <a:gd name="connsiteY464" fmla="*/ 143957 h 1848547"/>
              <a:gd name="connsiteX465" fmla="*/ 1194487 w 3025238"/>
              <a:gd name="connsiteY465" fmla="*/ 143957 h 1848547"/>
              <a:gd name="connsiteX466" fmla="*/ 1379263 w 3025238"/>
              <a:gd name="connsiteY466" fmla="*/ 322628 h 1848547"/>
              <a:gd name="connsiteX467" fmla="*/ 1403763 w 3025238"/>
              <a:gd name="connsiteY467" fmla="*/ 322628 h 1848547"/>
              <a:gd name="connsiteX468" fmla="*/ 1403763 w 3025238"/>
              <a:gd name="connsiteY468" fmla="*/ 281643 h 1848547"/>
              <a:gd name="connsiteX469" fmla="*/ 1496343 w 3025238"/>
              <a:gd name="connsiteY469" fmla="*/ 281643 h 1848547"/>
              <a:gd name="connsiteX470" fmla="*/ 1496343 w 3025238"/>
              <a:gd name="connsiteY470" fmla="*/ 323086 h 1848547"/>
              <a:gd name="connsiteX471" fmla="*/ 1759579 w 3025238"/>
              <a:gd name="connsiteY471" fmla="*/ 323086 h 1848547"/>
              <a:gd name="connsiteX472" fmla="*/ 1759579 w 3025238"/>
              <a:gd name="connsiteY472" fmla="*/ 281948 h 1848547"/>
              <a:gd name="connsiteX473" fmla="*/ 1852464 w 3025238"/>
              <a:gd name="connsiteY473" fmla="*/ 281948 h 1848547"/>
              <a:gd name="connsiteX474" fmla="*/ 1852464 w 3025238"/>
              <a:gd name="connsiteY474" fmla="*/ 370101 h 1848547"/>
              <a:gd name="connsiteX475" fmla="*/ 1759961 w 3025238"/>
              <a:gd name="connsiteY475" fmla="*/ 370101 h 1848547"/>
              <a:gd name="connsiteX476" fmla="*/ 1759961 w 3025238"/>
              <a:gd name="connsiteY476" fmla="*/ 329116 h 1848547"/>
              <a:gd name="connsiteX477" fmla="*/ 1496724 w 3025238"/>
              <a:gd name="connsiteY477" fmla="*/ 329116 h 1848547"/>
              <a:gd name="connsiteX478" fmla="*/ 1496724 w 3025238"/>
              <a:gd name="connsiteY478" fmla="*/ 369567 h 1848547"/>
              <a:gd name="connsiteX479" fmla="*/ 1404144 w 3025238"/>
              <a:gd name="connsiteY479" fmla="*/ 369567 h 1848547"/>
              <a:gd name="connsiteX480" fmla="*/ 1404144 w 3025238"/>
              <a:gd name="connsiteY480" fmla="*/ 329116 h 1848547"/>
              <a:gd name="connsiteX481" fmla="*/ 1310649 w 3025238"/>
              <a:gd name="connsiteY481" fmla="*/ 329116 h 1848547"/>
              <a:gd name="connsiteX482" fmla="*/ 1310191 w 3025238"/>
              <a:gd name="connsiteY482" fmla="*/ 328581 h 1848547"/>
              <a:gd name="connsiteX483" fmla="*/ 979791 w 3025238"/>
              <a:gd name="connsiteY483" fmla="*/ 328581 h 1848547"/>
              <a:gd name="connsiteX484" fmla="*/ 979791 w 3025238"/>
              <a:gd name="connsiteY484" fmla="*/ 347509 h 1848547"/>
              <a:gd name="connsiteX485" fmla="*/ 933157 w 3025238"/>
              <a:gd name="connsiteY485" fmla="*/ 347509 h 1848547"/>
              <a:gd name="connsiteX486" fmla="*/ 933157 w 3025238"/>
              <a:gd name="connsiteY486" fmla="*/ 328581 h 1848547"/>
              <a:gd name="connsiteX487" fmla="*/ 463467 w 3025238"/>
              <a:gd name="connsiteY487" fmla="*/ 328581 h 1848547"/>
              <a:gd name="connsiteX488" fmla="*/ 363715 w 3025238"/>
              <a:gd name="connsiteY488" fmla="*/ 424901 h 1848547"/>
              <a:gd name="connsiteX489" fmla="*/ 363715 w 3025238"/>
              <a:gd name="connsiteY489" fmla="*/ 447798 h 1848547"/>
              <a:gd name="connsiteX490" fmla="*/ 339749 w 3025238"/>
              <a:gd name="connsiteY490" fmla="*/ 447798 h 1848547"/>
              <a:gd name="connsiteX491" fmla="*/ 236178 w 3025238"/>
              <a:gd name="connsiteY491" fmla="*/ 547933 h 1848547"/>
              <a:gd name="connsiteX492" fmla="*/ 19804 w 3025238"/>
              <a:gd name="connsiteY492" fmla="*/ 547933 h 1848547"/>
              <a:gd name="connsiteX493" fmla="*/ 19804 w 3025238"/>
              <a:gd name="connsiteY493" fmla="*/ 541751 h 1848547"/>
              <a:gd name="connsiteX494" fmla="*/ 233507 w 3025238"/>
              <a:gd name="connsiteY494" fmla="*/ 541751 h 1848547"/>
              <a:gd name="connsiteX495" fmla="*/ 333261 w 3025238"/>
              <a:gd name="connsiteY495" fmla="*/ 445355 h 1848547"/>
              <a:gd name="connsiteX496" fmla="*/ 333261 w 3025238"/>
              <a:gd name="connsiteY496" fmla="*/ 418719 h 1848547"/>
              <a:gd name="connsiteX497" fmla="*/ 360814 w 3025238"/>
              <a:gd name="connsiteY497" fmla="*/ 418719 h 1848547"/>
              <a:gd name="connsiteX498" fmla="*/ 460797 w 3025238"/>
              <a:gd name="connsiteY498" fmla="*/ 322094 h 1848547"/>
              <a:gd name="connsiteX499" fmla="*/ 755249 w 3025238"/>
              <a:gd name="connsiteY499" fmla="*/ 322094 h 1848547"/>
              <a:gd name="connsiteX500" fmla="*/ 648398 w 3025238"/>
              <a:gd name="connsiteY500" fmla="*/ 218447 h 1848547"/>
              <a:gd name="connsiteX501" fmla="*/ 407371 w 3025238"/>
              <a:gd name="connsiteY501" fmla="*/ 218447 h 1848547"/>
              <a:gd name="connsiteX502" fmla="*/ 407371 w 3025238"/>
              <a:gd name="connsiteY502" fmla="*/ 237452 h 1848547"/>
              <a:gd name="connsiteX503" fmla="*/ 361119 w 3025238"/>
              <a:gd name="connsiteY503" fmla="*/ 237452 h 1848547"/>
              <a:gd name="connsiteX504" fmla="*/ 361119 w 3025238"/>
              <a:gd name="connsiteY504" fmla="*/ 193338 h 1848547"/>
              <a:gd name="connsiteX505" fmla="*/ 407371 w 3025238"/>
              <a:gd name="connsiteY505" fmla="*/ 193338 h 1848547"/>
              <a:gd name="connsiteX506" fmla="*/ 407371 w 3025238"/>
              <a:gd name="connsiteY506" fmla="*/ 212572 h 1848547"/>
              <a:gd name="connsiteX507" fmla="*/ 706861 w 3025238"/>
              <a:gd name="connsiteY507" fmla="*/ 212572 h 1848547"/>
              <a:gd name="connsiteX508" fmla="*/ 820429 w 3025238"/>
              <a:gd name="connsiteY508" fmla="*/ 322323 h 1848547"/>
              <a:gd name="connsiteX509" fmla="*/ 933081 w 3025238"/>
              <a:gd name="connsiteY509" fmla="*/ 322323 h 1848547"/>
              <a:gd name="connsiteX510" fmla="*/ 933081 w 3025238"/>
              <a:gd name="connsiteY510" fmla="*/ 307821 h 1848547"/>
              <a:gd name="connsiteX511" fmla="*/ 727010 w 3025238"/>
              <a:gd name="connsiteY511" fmla="*/ 108849 h 1848547"/>
              <a:gd name="connsiteX512" fmla="*/ 309830 w 3025238"/>
              <a:gd name="connsiteY512" fmla="*/ 108849 h 1848547"/>
              <a:gd name="connsiteX513" fmla="*/ 309830 w 3025238"/>
              <a:gd name="connsiteY513" fmla="*/ 149834 h 1848547"/>
              <a:gd name="connsiteX514" fmla="*/ 221907 w 3025238"/>
              <a:gd name="connsiteY514" fmla="*/ 149834 h 1848547"/>
              <a:gd name="connsiteX515" fmla="*/ 111467 w 3025238"/>
              <a:gd name="connsiteY515" fmla="*/ 256686 h 1848547"/>
              <a:gd name="connsiteX516" fmla="*/ 0 w 3025238"/>
              <a:gd name="connsiteY516" fmla="*/ 256686 h 1848547"/>
              <a:gd name="connsiteX517" fmla="*/ 0 w 3025238"/>
              <a:gd name="connsiteY517" fmla="*/ 250580 h 1848547"/>
              <a:gd name="connsiteX518" fmla="*/ 108949 w 3025238"/>
              <a:gd name="connsiteY518" fmla="*/ 250580 h 1848547"/>
              <a:gd name="connsiteX519" fmla="*/ 217480 w 3025238"/>
              <a:gd name="connsiteY519" fmla="*/ 145560 h 1848547"/>
              <a:gd name="connsiteX520" fmla="*/ 217480 w 3025238"/>
              <a:gd name="connsiteY520" fmla="*/ 108925 h 1848547"/>
              <a:gd name="connsiteX521" fmla="*/ 20416 w 3025238"/>
              <a:gd name="connsiteY521" fmla="*/ 108925 h 1848547"/>
              <a:gd name="connsiteX522" fmla="*/ 20416 w 3025238"/>
              <a:gd name="connsiteY522" fmla="*/ 127929 h 1848547"/>
              <a:gd name="connsiteX523" fmla="*/ 0 w 3025238"/>
              <a:gd name="connsiteY523" fmla="*/ 127929 h 1848547"/>
              <a:gd name="connsiteX524" fmla="*/ 0 w 3025238"/>
              <a:gd name="connsiteY524" fmla="*/ 83433 h 1848547"/>
              <a:gd name="connsiteX525" fmla="*/ 21025 w 3025238"/>
              <a:gd name="connsiteY525" fmla="*/ 83433 h 1848547"/>
              <a:gd name="connsiteX526" fmla="*/ 21025 w 3025238"/>
              <a:gd name="connsiteY526" fmla="*/ 102362 h 1848547"/>
              <a:gd name="connsiteX527" fmla="*/ 218090 w 3025238"/>
              <a:gd name="connsiteY527" fmla="*/ 102362 h 1848547"/>
              <a:gd name="connsiteX528" fmla="*/ 218090 w 3025238"/>
              <a:gd name="connsiteY528" fmla="*/ 61452 h 1848547"/>
              <a:gd name="connsiteX529" fmla="*/ 310593 w 3025238"/>
              <a:gd name="connsiteY529" fmla="*/ 61452 h 1848547"/>
              <a:gd name="connsiteX530" fmla="*/ 310593 w 3025238"/>
              <a:gd name="connsiteY530" fmla="*/ 102438 h 1848547"/>
              <a:gd name="connsiteX531" fmla="*/ 730368 w 3025238"/>
              <a:gd name="connsiteY531" fmla="*/ 102438 h 1848547"/>
              <a:gd name="connsiteX532" fmla="*/ 937966 w 3025238"/>
              <a:gd name="connsiteY532" fmla="*/ 303090 h 1848547"/>
              <a:gd name="connsiteX533" fmla="*/ 979791 w 3025238"/>
              <a:gd name="connsiteY533" fmla="*/ 303090 h 1848547"/>
              <a:gd name="connsiteX534" fmla="*/ 979791 w 3025238"/>
              <a:gd name="connsiteY534" fmla="*/ 322094 h 1848547"/>
              <a:gd name="connsiteX535" fmla="*/ 1303399 w 3025238"/>
              <a:gd name="connsiteY535" fmla="*/ 322094 h 1848547"/>
              <a:gd name="connsiteX536" fmla="*/ 1118469 w 3025238"/>
              <a:gd name="connsiteY536" fmla="*/ 143270 h 1848547"/>
              <a:gd name="connsiteX537" fmla="*/ 943920 w 3025238"/>
              <a:gd name="connsiteY537" fmla="*/ 143270 h 1848547"/>
              <a:gd name="connsiteX538" fmla="*/ 943920 w 3025238"/>
              <a:gd name="connsiteY538" fmla="*/ 151818 h 1848547"/>
              <a:gd name="connsiteX539" fmla="*/ 919496 w 3025238"/>
              <a:gd name="connsiteY539" fmla="*/ 151818 h 1848547"/>
              <a:gd name="connsiteX540" fmla="*/ 919496 w 3025238"/>
              <a:gd name="connsiteY540" fmla="*/ 132891 h 1848547"/>
              <a:gd name="connsiteX541" fmla="*/ 832107 w 3025238"/>
              <a:gd name="connsiteY541" fmla="*/ 48936 h 1848547"/>
              <a:gd name="connsiteX542" fmla="*/ 2319674 w 3025238"/>
              <a:gd name="connsiteY542" fmla="*/ 0 h 1848547"/>
              <a:gd name="connsiteX543" fmla="*/ 2328614 w 3025238"/>
              <a:gd name="connsiteY543" fmla="*/ 0 h 1848547"/>
              <a:gd name="connsiteX544" fmla="*/ 2185688 w 3025238"/>
              <a:gd name="connsiteY544" fmla="*/ 138080 h 1848547"/>
              <a:gd name="connsiteX545" fmla="*/ 2254379 w 3025238"/>
              <a:gd name="connsiteY545" fmla="*/ 138080 h 1848547"/>
              <a:gd name="connsiteX546" fmla="*/ 2397611 w 3025238"/>
              <a:gd name="connsiteY546" fmla="*/ 0 h 1848547"/>
              <a:gd name="connsiteX547" fmla="*/ 2405977 w 3025238"/>
              <a:gd name="connsiteY547" fmla="*/ 0 h 1848547"/>
              <a:gd name="connsiteX548" fmla="*/ 2258271 w 3025238"/>
              <a:gd name="connsiteY548" fmla="*/ 142965 h 1848547"/>
              <a:gd name="connsiteX549" fmla="*/ 2257355 w 3025238"/>
              <a:gd name="connsiteY549" fmla="*/ 143881 h 1848547"/>
              <a:gd name="connsiteX550" fmla="*/ 1593883 w 3025238"/>
              <a:gd name="connsiteY550" fmla="*/ 143881 h 1848547"/>
              <a:gd name="connsiteX551" fmla="*/ 1593883 w 3025238"/>
              <a:gd name="connsiteY551" fmla="*/ 184866 h 1848547"/>
              <a:gd name="connsiteX552" fmla="*/ 1501380 w 3025238"/>
              <a:gd name="connsiteY552" fmla="*/ 184866 h 1848547"/>
              <a:gd name="connsiteX553" fmla="*/ 1501380 w 3025238"/>
              <a:gd name="connsiteY553" fmla="*/ 96790 h 1848547"/>
              <a:gd name="connsiteX554" fmla="*/ 1593883 w 3025238"/>
              <a:gd name="connsiteY554" fmla="*/ 96790 h 1848547"/>
              <a:gd name="connsiteX555" fmla="*/ 1593883 w 3025238"/>
              <a:gd name="connsiteY555" fmla="*/ 137775 h 1848547"/>
              <a:gd name="connsiteX556" fmla="*/ 2177064 w 3025238"/>
              <a:gd name="connsiteY556" fmla="*/ 137775 h 1848547"/>
              <a:gd name="connsiteX557" fmla="*/ 1083332 w 3025238"/>
              <a:gd name="connsiteY557" fmla="*/ 0 h 1848547"/>
              <a:gd name="connsiteX558" fmla="*/ 1092340 w 3025238"/>
              <a:gd name="connsiteY558" fmla="*/ 0 h 1848547"/>
              <a:gd name="connsiteX559" fmla="*/ 1062269 w 3025238"/>
              <a:gd name="connsiteY559" fmla="*/ 29060 h 1848547"/>
              <a:gd name="connsiteX560" fmla="*/ 825135 w 3025238"/>
              <a:gd name="connsiteY560" fmla="*/ 29060 h 1848547"/>
              <a:gd name="connsiteX561" fmla="*/ 825135 w 3025238"/>
              <a:gd name="connsiteY561" fmla="*/ 37608 h 1848547"/>
              <a:gd name="connsiteX562" fmla="*/ 800711 w 3025238"/>
              <a:gd name="connsiteY562" fmla="*/ 37608 h 1848547"/>
              <a:gd name="connsiteX563" fmla="*/ 800711 w 3025238"/>
              <a:gd name="connsiteY563" fmla="*/ 14330 h 1848547"/>
              <a:gd name="connsiteX564" fmla="*/ 825135 w 3025238"/>
              <a:gd name="connsiteY564" fmla="*/ 14330 h 1848547"/>
              <a:gd name="connsiteX565" fmla="*/ 825135 w 3025238"/>
              <a:gd name="connsiteY565" fmla="*/ 22954 h 1848547"/>
              <a:gd name="connsiteX566" fmla="*/ 1059598 w 3025238"/>
              <a:gd name="connsiteY566" fmla="*/ 22954 h 1848547"/>
              <a:gd name="connsiteX567" fmla="*/ 780749 w 3025238"/>
              <a:gd name="connsiteY567" fmla="*/ 0 h 1848547"/>
              <a:gd name="connsiteX568" fmla="*/ 789881 w 3025238"/>
              <a:gd name="connsiteY568" fmla="*/ 0 h 1848547"/>
              <a:gd name="connsiteX569" fmla="*/ 790052 w 3025238"/>
              <a:gd name="connsiteY569" fmla="*/ 165 h 1848547"/>
              <a:gd name="connsiteX570" fmla="*/ 785473 w 3025238"/>
              <a:gd name="connsiteY570" fmla="*/ 4516 h 1848547"/>
            </a:gdLst>
            <a:ahLst/>
            <a:cxnLst/>
            <a:rect l="l" t="t" r="r" b="b"/>
            <a:pathLst>
              <a:path w="3025238" h="1848547">
                <a:moveTo>
                  <a:pt x="362416" y="1622175"/>
                </a:moveTo>
                <a:lnTo>
                  <a:pt x="548109" y="1801456"/>
                </a:lnTo>
                <a:lnTo>
                  <a:pt x="605809" y="1801456"/>
                </a:lnTo>
                <a:lnTo>
                  <a:pt x="420268" y="1622175"/>
                </a:lnTo>
                <a:close/>
                <a:moveTo>
                  <a:pt x="768121" y="1605428"/>
                </a:moveTo>
                <a:lnTo>
                  <a:pt x="798650" y="1605428"/>
                </a:lnTo>
                <a:lnTo>
                  <a:pt x="798650" y="1634507"/>
                </a:lnTo>
                <a:lnTo>
                  <a:pt x="768121" y="1634507"/>
                </a:lnTo>
                <a:close/>
                <a:moveTo>
                  <a:pt x="746015" y="1584852"/>
                </a:moveTo>
                <a:lnTo>
                  <a:pt x="746015" y="1654306"/>
                </a:lnTo>
                <a:lnTo>
                  <a:pt x="818903" y="1654306"/>
                </a:lnTo>
                <a:lnTo>
                  <a:pt x="818903" y="1584852"/>
                </a:lnTo>
                <a:close/>
                <a:moveTo>
                  <a:pt x="71550" y="1523413"/>
                </a:moveTo>
                <a:lnTo>
                  <a:pt x="158635" y="1607062"/>
                </a:lnTo>
                <a:lnTo>
                  <a:pt x="178479" y="1607062"/>
                </a:lnTo>
                <a:lnTo>
                  <a:pt x="178479" y="1615686"/>
                </a:lnTo>
                <a:lnTo>
                  <a:pt x="597414" y="1616450"/>
                </a:lnTo>
                <a:lnTo>
                  <a:pt x="597414" y="1575540"/>
                </a:lnTo>
                <a:lnTo>
                  <a:pt x="689993" y="1575540"/>
                </a:lnTo>
                <a:lnTo>
                  <a:pt x="689993" y="1663388"/>
                </a:lnTo>
                <a:lnTo>
                  <a:pt x="597414" y="1663388"/>
                </a:lnTo>
                <a:lnTo>
                  <a:pt x="597414" y="1622327"/>
                </a:lnTo>
                <a:lnTo>
                  <a:pt x="429046" y="1622327"/>
                </a:lnTo>
                <a:lnTo>
                  <a:pt x="614357" y="1801456"/>
                </a:lnTo>
                <a:lnTo>
                  <a:pt x="994063" y="1801456"/>
                </a:lnTo>
                <a:lnTo>
                  <a:pt x="994063" y="1760471"/>
                </a:lnTo>
                <a:lnTo>
                  <a:pt x="1086642" y="1760471"/>
                </a:lnTo>
                <a:lnTo>
                  <a:pt x="1086642" y="1848547"/>
                </a:lnTo>
                <a:lnTo>
                  <a:pt x="994368" y="1848547"/>
                </a:lnTo>
                <a:lnTo>
                  <a:pt x="994368" y="1807562"/>
                </a:lnTo>
                <a:lnTo>
                  <a:pt x="545133" y="1807562"/>
                </a:lnTo>
                <a:lnTo>
                  <a:pt x="353334" y="1622175"/>
                </a:lnTo>
                <a:lnTo>
                  <a:pt x="178784" y="1622175"/>
                </a:lnTo>
                <a:lnTo>
                  <a:pt x="178784" y="1630646"/>
                </a:lnTo>
                <a:lnTo>
                  <a:pt x="154360" y="1630646"/>
                </a:lnTo>
                <a:lnTo>
                  <a:pt x="154360" y="1611718"/>
                </a:lnTo>
                <a:lnTo>
                  <a:pt x="66972" y="1527763"/>
                </a:lnTo>
                <a:close/>
                <a:moveTo>
                  <a:pt x="0" y="1454882"/>
                </a:moveTo>
                <a:lnTo>
                  <a:pt x="24918" y="1478841"/>
                </a:lnTo>
                <a:lnTo>
                  <a:pt x="20339" y="1483191"/>
                </a:lnTo>
                <a:lnTo>
                  <a:pt x="0" y="1463775"/>
                </a:lnTo>
                <a:close/>
                <a:moveTo>
                  <a:pt x="1607774" y="1436023"/>
                </a:moveTo>
                <a:lnTo>
                  <a:pt x="1421012" y="1616526"/>
                </a:lnTo>
                <a:lnTo>
                  <a:pt x="1489473" y="1616526"/>
                </a:lnTo>
                <a:lnTo>
                  <a:pt x="1637768" y="1473269"/>
                </a:lnTo>
                <a:lnTo>
                  <a:pt x="1637768" y="1436023"/>
                </a:lnTo>
                <a:close/>
                <a:moveTo>
                  <a:pt x="1047843" y="1421720"/>
                </a:moveTo>
                <a:lnTo>
                  <a:pt x="1072267" y="1421720"/>
                </a:lnTo>
                <a:lnTo>
                  <a:pt x="1072267" y="1444998"/>
                </a:lnTo>
                <a:lnTo>
                  <a:pt x="1047843" y="1444998"/>
                </a:lnTo>
                <a:close/>
                <a:moveTo>
                  <a:pt x="1245825" y="1286476"/>
                </a:moveTo>
                <a:lnTo>
                  <a:pt x="1276354" y="1286476"/>
                </a:lnTo>
                <a:lnTo>
                  <a:pt x="1276354" y="1315555"/>
                </a:lnTo>
                <a:lnTo>
                  <a:pt x="1245825" y="1315555"/>
                </a:lnTo>
                <a:close/>
                <a:moveTo>
                  <a:pt x="621199" y="1284949"/>
                </a:moveTo>
                <a:lnTo>
                  <a:pt x="667528" y="1284949"/>
                </a:lnTo>
                <a:lnTo>
                  <a:pt x="667528" y="1328987"/>
                </a:lnTo>
                <a:lnTo>
                  <a:pt x="621199" y="1328987"/>
                </a:lnTo>
                <a:lnTo>
                  <a:pt x="621199" y="1310059"/>
                </a:lnTo>
                <a:lnTo>
                  <a:pt x="501449" y="1310059"/>
                </a:lnTo>
                <a:lnTo>
                  <a:pt x="297134" y="1507506"/>
                </a:lnTo>
                <a:lnTo>
                  <a:pt x="59999" y="1507506"/>
                </a:lnTo>
                <a:lnTo>
                  <a:pt x="59999" y="1516130"/>
                </a:lnTo>
                <a:lnTo>
                  <a:pt x="35576" y="1516130"/>
                </a:lnTo>
                <a:lnTo>
                  <a:pt x="35576" y="1492852"/>
                </a:lnTo>
                <a:lnTo>
                  <a:pt x="59999" y="1492852"/>
                </a:lnTo>
                <a:lnTo>
                  <a:pt x="59999" y="1501400"/>
                </a:lnTo>
                <a:lnTo>
                  <a:pt x="294386" y="1501400"/>
                </a:lnTo>
                <a:lnTo>
                  <a:pt x="498702" y="1303877"/>
                </a:lnTo>
                <a:lnTo>
                  <a:pt x="621199" y="1303877"/>
                </a:lnTo>
                <a:close/>
                <a:moveTo>
                  <a:pt x="1224024" y="1266129"/>
                </a:moveTo>
                <a:lnTo>
                  <a:pt x="1224024" y="1335582"/>
                </a:lnTo>
                <a:lnTo>
                  <a:pt x="1296988" y="1335582"/>
                </a:lnTo>
                <a:lnTo>
                  <a:pt x="1296988" y="1266129"/>
                </a:lnTo>
                <a:close/>
                <a:moveTo>
                  <a:pt x="107881" y="1237584"/>
                </a:moveTo>
                <a:lnTo>
                  <a:pt x="138410" y="1237584"/>
                </a:lnTo>
                <a:lnTo>
                  <a:pt x="138410" y="1266664"/>
                </a:lnTo>
                <a:lnTo>
                  <a:pt x="107881" y="1266664"/>
                </a:lnTo>
                <a:lnTo>
                  <a:pt x="107881" y="1255215"/>
                </a:lnTo>
                <a:lnTo>
                  <a:pt x="0" y="1255215"/>
                </a:lnTo>
                <a:lnTo>
                  <a:pt x="0" y="1249109"/>
                </a:lnTo>
                <a:lnTo>
                  <a:pt x="107881" y="1249109"/>
                </a:lnTo>
                <a:close/>
                <a:moveTo>
                  <a:pt x="972006" y="1207666"/>
                </a:moveTo>
                <a:lnTo>
                  <a:pt x="739985" y="1429765"/>
                </a:lnTo>
                <a:lnTo>
                  <a:pt x="808675" y="1429765"/>
                </a:lnTo>
                <a:lnTo>
                  <a:pt x="1040696" y="1207666"/>
                </a:lnTo>
                <a:close/>
                <a:moveTo>
                  <a:pt x="439121" y="1182861"/>
                </a:moveTo>
                <a:lnTo>
                  <a:pt x="218243" y="1396565"/>
                </a:lnTo>
                <a:lnTo>
                  <a:pt x="267319" y="1396565"/>
                </a:lnTo>
                <a:lnTo>
                  <a:pt x="488273" y="1182861"/>
                </a:lnTo>
                <a:close/>
                <a:moveTo>
                  <a:pt x="2573484" y="1169275"/>
                </a:moveTo>
                <a:lnTo>
                  <a:pt x="2665987" y="1169275"/>
                </a:lnTo>
                <a:lnTo>
                  <a:pt x="2665987" y="1257123"/>
                </a:lnTo>
                <a:lnTo>
                  <a:pt x="2573484" y="1257123"/>
                </a:lnTo>
                <a:lnTo>
                  <a:pt x="2573484" y="1216138"/>
                </a:lnTo>
                <a:lnTo>
                  <a:pt x="2380845" y="1216138"/>
                </a:lnTo>
                <a:lnTo>
                  <a:pt x="2380845" y="1234989"/>
                </a:lnTo>
                <a:lnTo>
                  <a:pt x="2334594" y="1234989"/>
                </a:lnTo>
                <a:lnTo>
                  <a:pt x="2334594" y="1216061"/>
                </a:lnTo>
                <a:lnTo>
                  <a:pt x="2194619" y="1216061"/>
                </a:lnTo>
                <a:lnTo>
                  <a:pt x="1967329" y="1435794"/>
                </a:lnTo>
                <a:lnTo>
                  <a:pt x="1730271" y="1435794"/>
                </a:lnTo>
                <a:lnTo>
                  <a:pt x="1730271" y="1476779"/>
                </a:lnTo>
                <a:lnTo>
                  <a:pt x="1642958" y="1476779"/>
                </a:lnTo>
                <a:lnTo>
                  <a:pt x="1493137" y="1621792"/>
                </a:lnTo>
                <a:lnTo>
                  <a:pt x="1492221" y="1622709"/>
                </a:lnTo>
                <a:lnTo>
                  <a:pt x="828747" y="1622709"/>
                </a:lnTo>
                <a:lnTo>
                  <a:pt x="828595" y="1663694"/>
                </a:lnTo>
                <a:lnTo>
                  <a:pt x="736017" y="1663694"/>
                </a:lnTo>
                <a:lnTo>
                  <a:pt x="736017" y="1575541"/>
                </a:lnTo>
                <a:lnTo>
                  <a:pt x="828595" y="1575541"/>
                </a:lnTo>
                <a:lnTo>
                  <a:pt x="828595" y="1616374"/>
                </a:lnTo>
                <a:lnTo>
                  <a:pt x="1411777" y="1616374"/>
                </a:lnTo>
                <a:lnTo>
                  <a:pt x="1598538" y="1435870"/>
                </a:lnTo>
                <a:lnTo>
                  <a:pt x="1086643" y="1435870"/>
                </a:lnTo>
                <a:lnTo>
                  <a:pt x="1086643" y="1429765"/>
                </a:lnTo>
                <a:lnTo>
                  <a:pt x="1637463" y="1429765"/>
                </a:lnTo>
                <a:lnTo>
                  <a:pt x="1637463" y="1388779"/>
                </a:lnTo>
                <a:lnTo>
                  <a:pt x="1729966" y="1388779"/>
                </a:lnTo>
                <a:lnTo>
                  <a:pt x="1729966" y="1429765"/>
                </a:lnTo>
                <a:lnTo>
                  <a:pt x="1964353" y="1429765"/>
                </a:lnTo>
                <a:lnTo>
                  <a:pt x="2191947" y="1210184"/>
                </a:lnTo>
                <a:lnTo>
                  <a:pt x="2334594" y="1210184"/>
                </a:lnTo>
                <a:lnTo>
                  <a:pt x="2334594" y="1191256"/>
                </a:lnTo>
                <a:lnTo>
                  <a:pt x="2380845" y="1191256"/>
                </a:lnTo>
                <a:lnTo>
                  <a:pt x="2380845" y="1210261"/>
                </a:lnTo>
                <a:lnTo>
                  <a:pt x="2573484" y="1210261"/>
                </a:lnTo>
                <a:close/>
                <a:moveTo>
                  <a:pt x="606955" y="1145234"/>
                </a:moveTo>
                <a:lnTo>
                  <a:pt x="606955" y="1214688"/>
                </a:lnTo>
                <a:lnTo>
                  <a:pt x="679918" y="1214688"/>
                </a:lnTo>
                <a:lnTo>
                  <a:pt x="679918" y="1145234"/>
                </a:lnTo>
                <a:close/>
                <a:moveTo>
                  <a:pt x="597262" y="1136228"/>
                </a:moveTo>
                <a:lnTo>
                  <a:pt x="689765" y="1136228"/>
                </a:lnTo>
                <a:lnTo>
                  <a:pt x="689765" y="1223847"/>
                </a:lnTo>
                <a:lnTo>
                  <a:pt x="597109" y="1223847"/>
                </a:lnTo>
                <a:lnTo>
                  <a:pt x="597109" y="1182861"/>
                </a:lnTo>
                <a:lnTo>
                  <a:pt x="497280" y="1182861"/>
                </a:lnTo>
                <a:lnTo>
                  <a:pt x="269990" y="1402518"/>
                </a:lnTo>
                <a:lnTo>
                  <a:pt x="0" y="1402518"/>
                </a:lnTo>
                <a:lnTo>
                  <a:pt x="0" y="1396870"/>
                </a:lnTo>
                <a:lnTo>
                  <a:pt x="208932" y="1396870"/>
                </a:lnTo>
                <a:lnTo>
                  <a:pt x="436526" y="1177213"/>
                </a:lnTo>
                <a:lnTo>
                  <a:pt x="597262" y="1177213"/>
                </a:lnTo>
                <a:close/>
                <a:moveTo>
                  <a:pt x="1411320" y="1096769"/>
                </a:moveTo>
                <a:lnTo>
                  <a:pt x="1505654" y="1188356"/>
                </a:lnTo>
                <a:lnTo>
                  <a:pt x="1543815" y="1188356"/>
                </a:lnTo>
                <a:lnTo>
                  <a:pt x="1449481" y="1096769"/>
                </a:lnTo>
                <a:close/>
                <a:moveTo>
                  <a:pt x="2964917" y="1066972"/>
                </a:moveTo>
                <a:lnTo>
                  <a:pt x="2995446" y="1066972"/>
                </a:lnTo>
                <a:lnTo>
                  <a:pt x="2995446" y="1096051"/>
                </a:lnTo>
                <a:lnTo>
                  <a:pt x="2964917" y="1096051"/>
                </a:lnTo>
                <a:close/>
                <a:moveTo>
                  <a:pt x="2605437" y="1066972"/>
                </a:moveTo>
                <a:lnTo>
                  <a:pt x="2635966" y="1066972"/>
                </a:lnTo>
                <a:lnTo>
                  <a:pt x="2635966" y="1096051"/>
                </a:lnTo>
                <a:lnTo>
                  <a:pt x="2605437" y="1096051"/>
                </a:lnTo>
                <a:close/>
                <a:moveTo>
                  <a:pt x="2942809" y="1046091"/>
                </a:moveTo>
                <a:lnTo>
                  <a:pt x="2942809" y="1115544"/>
                </a:lnTo>
                <a:lnTo>
                  <a:pt x="3015697" y="1115544"/>
                </a:lnTo>
                <a:lnTo>
                  <a:pt x="3015697" y="1046091"/>
                </a:lnTo>
                <a:close/>
                <a:moveTo>
                  <a:pt x="2932658" y="1037085"/>
                </a:moveTo>
                <a:lnTo>
                  <a:pt x="3025238" y="1037085"/>
                </a:lnTo>
                <a:lnTo>
                  <a:pt x="3025238" y="1125237"/>
                </a:lnTo>
                <a:lnTo>
                  <a:pt x="2932964" y="1125237"/>
                </a:lnTo>
                <a:lnTo>
                  <a:pt x="2932964" y="1084252"/>
                </a:lnTo>
                <a:lnTo>
                  <a:pt x="2648662" y="1084252"/>
                </a:lnTo>
                <a:lnTo>
                  <a:pt x="2648357" y="1078070"/>
                </a:lnTo>
                <a:lnTo>
                  <a:pt x="2932658" y="1078070"/>
                </a:lnTo>
                <a:close/>
                <a:moveTo>
                  <a:pt x="0" y="983659"/>
                </a:moveTo>
                <a:lnTo>
                  <a:pt x="11103" y="983659"/>
                </a:lnTo>
                <a:lnTo>
                  <a:pt x="11103" y="989765"/>
                </a:lnTo>
                <a:lnTo>
                  <a:pt x="0" y="989765"/>
                </a:lnTo>
                <a:close/>
                <a:moveTo>
                  <a:pt x="29928" y="972561"/>
                </a:moveTo>
                <a:lnTo>
                  <a:pt x="60458" y="972561"/>
                </a:lnTo>
                <a:lnTo>
                  <a:pt x="60458" y="1001640"/>
                </a:lnTo>
                <a:lnTo>
                  <a:pt x="29928" y="1001640"/>
                </a:lnTo>
                <a:close/>
                <a:moveTo>
                  <a:pt x="1006886" y="963204"/>
                </a:moveTo>
                <a:lnTo>
                  <a:pt x="1006886" y="1032658"/>
                </a:lnTo>
                <a:lnTo>
                  <a:pt x="1079849" y="1032658"/>
                </a:lnTo>
                <a:lnTo>
                  <a:pt x="1079849" y="963204"/>
                </a:lnTo>
                <a:close/>
                <a:moveTo>
                  <a:pt x="997346" y="953587"/>
                </a:moveTo>
                <a:lnTo>
                  <a:pt x="1089849" y="953587"/>
                </a:lnTo>
                <a:lnTo>
                  <a:pt x="1089849" y="1037542"/>
                </a:lnTo>
                <a:lnTo>
                  <a:pt x="1145869" y="1090968"/>
                </a:lnTo>
                <a:lnTo>
                  <a:pt x="1452609" y="1090968"/>
                </a:lnTo>
                <a:lnTo>
                  <a:pt x="1553279" y="1188280"/>
                </a:lnTo>
                <a:lnTo>
                  <a:pt x="1826209" y="1188280"/>
                </a:lnTo>
                <a:lnTo>
                  <a:pt x="1826209" y="1176831"/>
                </a:lnTo>
                <a:lnTo>
                  <a:pt x="1856738" y="1176831"/>
                </a:lnTo>
                <a:lnTo>
                  <a:pt x="1856738" y="1205910"/>
                </a:lnTo>
                <a:lnTo>
                  <a:pt x="1826209" y="1205910"/>
                </a:lnTo>
                <a:lnTo>
                  <a:pt x="1826209" y="1194462"/>
                </a:lnTo>
                <a:lnTo>
                  <a:pt x="1504509" y="1194462"/>
                </a:lnTo>
                <a:lnTo>
                  <a:pt x="1503134" y="1194462"/>
                </a:lnTo>
                <a:lnTo>
                  <a:pt x="1402465" y="1097150"/>
                </a:lnTo>
                <a:lnTo>
                  <a:pt x="1142969" y="1097150"/>
                </a:lnTo>
                <a:lnTo>
                  <a:pt x="1085268" y="1041740"/>
                </a:lnTo>
                <a:lnTo>
                  <a:pt x="997346" y="1041740"/>
                </a:lnTo>
                <a:close/>
                <a:moveTo>
                  <a:pt x="1410938" y="864977"/>
                </a:moveTo>
                <a:lnTo>
                  <a:pt x="1632273" y="1078680"/>
                </a:lnTo>
                <a:lnTo>
                  <a:pt x="1722334" y="1078680"/>
                </a:lnTo>
                <a:lnTo>
                  <a:pt x="1500998" y="864977"/>
                </a:lnTo>
                <a:close/>
                <a:moveTo>
                  <a:pt x="797685" y="850628"/>
                </a:moveTo>
                <a:lnTo>
                  <a:pt x="822108" y="850628"/>
                </a:lnTo>
                <a:lnTo>
                  <a:pt x="822108" y="873525"/>
                </a:lnTo>
                <a:lnTo>
                  <a:pt x="797685" y="873525"/>
                </a:lnTo>
                <a:lnTo>
                  <a:pt x="797685" y="864977"/>
                </a:lnTo>
                <a:lnTo>
                  <a:pt x="680758" y="864977"/>
                </a:lnTo>
                <a:lnTo>
                  <a:pt x="546201" y="994725"/>
                </a:lnTo>
                <a:lnTo>
                  <a:pt x="863322" y="994725"/>
                </a:lnTo>
                <a:lnTo>
                  <a:pt x="863322" y="953816"/>
                </a:lnTo>
                <a:lnTo>
                  <a:pt x="955825" y="953816"/>
                </a:lnTo>
                <a:lnTo>
                  <a:pt x="955825" y="1041588"/>
                </a:lnTo>
                <a:lnTo>
                  <a:pt x="912779" y="1041588"/>
                </a:lnTo>
                <a:lnTo>
                  <a:pt x="912779" y="1178969"/>
                </a:lnTo>
                <a:lnTo>
                  <a:pt x="689765" y="1392672"/>
                </a:lnTo>
                <a:lnTo>
                  <a:pt x="689765" y="1429765"/>
                </a:lnTo>
                <a:lnTo>
                  <a:pt x="730903" y="1429765"/>
                </a:lnTo>
                <a:lnTo>
                  <a:pt x="969258" y="1201559"/>
                </a:lnTo>
                <a:lnTo>
                  <a:pt x="1161210" y="1201559"/>
                </a:lnTo>
                <a:lnTo>
                  <a:pt x="1219215" y="1256818"/>
                </a:lnTo>
                <a:lnTo>
                  <a:pt x="1307063" y="1256818"/>
                </a:lnTo>
                <a:lnTo>
                  <a:pt x="1307063" y="1344971"/>
                </a:lnTo>
                <a:lnTo>
                  <a:pt x="1214559" y="1344971"/>
                </a:lnTo>
                <a:lnTo>
                  <a:pt x="1214559" y="1303833"/>
                </a:lnTo>
                <a:lnTo>
                  <a:pt x="1071378" y="1303833"/>
                </a:lnTo>
                <a:lnTo>
                  <a:pt x="1071378" y="1312381"/>
                </a:lnTo>
                <a:lnTo>
                  <a:pt x="1046955" y="1312381"/>
                </a:lnTo>
                <a:lnTo>
                  <a:pt x="1046955" y="1289102"/>
                </a:lnTo>
                <a:lnTo>
                  <a:pt x="1071378" y="1289102"/>
                </a:lnTo>
                <a:lnTo>
                  <a:pt x="1071378" y="1297650"/>
                </a:lnTo>
                <a:lnTo>
                  <a:pt x="1214865" y="1297650"/>
                </a:lnTo>
                <a:lnTo>
                  <a:pt x="1214865" y="1261092"/>
                </a:lnTo>
                <a:lnTo>
                  <a:pt x="1158844" y="1207666"/>
                </a:lnTo>
                <a:lnTo>
                  <a:pt x="1049931" y="1207666"/>
                </a:lnTo>
                <a:lnTo>
                  <a:pt x="817835" y="1429765"/>
                </a:lnTo>
                <a:lnTo>
                  <a:pt x="1031538" y="1429765"/>
                </a:lnTo>
                <a:lnTo>
                  <a:pt x="1031538" y="1436023"/>
                </a:lnTo>
                <a:lnTo>
                  <a:pt x="689765" y="1436023"/>
                </a:lnTo>
                <a:lnTo>
                  <a:pt x="689765" y="1477085"/>
                </a:lnTo>
                <a:lnTo>
                  <a:pt x="597491" y="1477085"/>
                </a:lnTo>
                <a:lnTo>
                  <a:pt x="597491" y="1389314"/>
                </a:lnTo>
                <a:lnTo>
                  <a:pt x="684880" y="1389314"/>
                </a:lnTo>
                <a:lnTo>
                  <a:pt x="906216" y="1177137"/>
                </a:lnTo>
                <a:lnTo>
                  <a:pt x="906216" y="1042351"/>
                </a:lnTo>
                <a:lnTo>
                  <a:pt x="863246" y="1042351"/>
                </a:lnTo>
                <a:lnTo>
                  <a:pt x="863246" y="1001366"/>
                </a:lnTo>
                <a:lnTo>
                  <a:pt x="416682" y="1001366"/>
                </a:lnTo>
                <a:lnTo>
                  <a:pt x="306091" y="1108217"/>
                </a:lnTo>
                <a:lnTo>
                  <a:pt x="306091" y="1148210"/>
                </a:lnTo>
                <a:lnTo>
                  <a:pt x="259839" y="1148210"/>
                </a:lnTo>
                <a:lnTo>
                  <a:pt x="259839" y="1129282"/>
                </a:lnTo>
                <a:lnTo>
                  <a:pt x="0" y="1129282"/>
                </a:lnTo>
                <a:lnTo>
                  <a:pt x="0" y="1122642"/>
                </a:lnTo>
                <a:lnTo>
                  <a:pt x="259915" y="1122642"/>
                </a:lnTo>
                <a:lnTo>
                  <a:pt x="259915" y="1103714"/>
                </a:lnTo>
                <a:lnTo>
                  <a:pt x="301282" y="1103714"/>
                </a:lnTo>
                <a:lnTo>
                  <a:pt x="414087" y="994725"/>
                </a:lnTo>
                <a:lnTo>
                  <a:pt x="537119" y="994725"/>
                </a:lnTo>
                <a:lnTo>
                  <a:pt x="678011" y="859176"/>
                </a:lnTo>
                <a:lnTo>
                  <a:pt x="797685" y="859176"/>
                </a:lnTo>
                <a:close/>
                <a:moveTo>
                  <a:pt x="409355" y="820634"/>
                </a:moveTo>
                <a:lnTo>
                  <a:pt x="239460" y="983659"/>
                </a:lnTo>
                <a:lnTo>
                  <a:pt x="284033" y="983659"/>
                </a:lnTo>
                <a:lnTo>
                  <a:pt x="454003" y="820634"/>
                </a:lnTo>
                <a:close/>
                <a:moveTo>
                  <a:pt x="863017" y="817657"/>
                </a:moveTo>
                <a:lnTo>
                  <a:pt x="955520" y="817657"/>
                </a:lnTo>
                <a:lnTo>
                  <a:pt x="955520" y="858490"/>
                </a:lnTo>
                <a:lnTo>
                  <a:pt x="1503899" y="858490"/>
                </a:lnTo>
                <a:lnTo>
                  <a:pt x="1731187" y="1078146"/>
                </a:lnTo>
                <a:lnTo>
                  <a:pt x="2101734" y="1078146"/>
                </a:lnTo>
                <a:lnTo>
                  <a:pt x="2101734" y="1059371"/>
                </a:lnTo>
                <a:lnTo>
                  <a:pt x="2148214" y="1059371"/>
                </a:lnTo>
                <a:lnTo>
                  <a:pt x="2148214" y="1078070"/>
                </a:lnTo>
                <a:lnTo>
                  <a:pt x="2592641" y="1078070"/>
                </a:lnTo>
                <a:lnTo>
                  <a:pt x="2592641" y="1084252"/>
                </a:lnTo>
                <a:lnTo>
                  <a:pt x="2148214" y="1084252"/>
                </a:lnTo>
                <a:lnTo>
                  <a:pt x="2148214" y="1103409"/>
                </a:lnTo>
                <a:lnTo>
                  <a:pt x="2107152" y="1103409"/>
                </a:lnTo>
                <a:lnTo>
                  <a:pt x="1899632" y="1303909"/>
                </a:lnTo>
                <a:lnTo>
                  <a:pt x="1450396" y="1303909"/>
                </a:lnTo>
                <a:lnTo>
                  <a:pt x="1450396" y="1344894"/>
                </a:lnTo>
                <a:lnTo>
                  <a:pt x="1357664" y="1345504"/>
                </a:lnTo>
                <a:lnTo>
                  <a:pt x="1357664" y="1257428"/>
                </a:lnTo>
                <a:lnTo>
                  <a:pt x="1450167" y="1257428"/>
                </a:lnTo>
                <a:lnTo>
                  <a:pt x="1450167" y="1298413"/>
                </a:lnTo>
                <a:lnTo>
                  <a:pt x="1896731" y="1298413"/>
                </a:lnTo>
                <a:lnTo>
                  <a:pt x="2101734" y="1099974"/>
                </a:lnTo>
                <a:lnTo>
                  <a:pt x="2101734" y="1084710"/>
                </a:lnTo>
                <a:lnTo>
                  <a:pt x="1629373" y="1084710"/>
                </a:lnTo>
                <a:lnTo>
                  <a:pt x="1402083" y="864977"/>
                </a:lnTo>
                <a:lnTo>
                  <a:pt x="955520" y="864977"/>
                </a:lnTo>
                <a:lnTo>
                  <a:pt x="955520" y="905734"/>
                </a:lnTo>
                <a:lnTo>
                  <a:pt x="863017" y="905734"/>
                </a:lnTo>
                <a:close/>
                <a:moveTo>
                  <a:pt x="1829186" y="659364"/>
                </a:moveTo>
                <a:lnTo>
                  <a:pt x="1829186" y="728817"/>
                </a:lnTo>
                <a:lnTo>
                  <a:pt x="1902150" y="728817"/>
                </a:lnTo>
                <a:lnTo>
                  <a:pt x="1902150" y="659364"/>
                </a:lnTo>
                <a:close/>
                <a:moveTo>
                  <a:pt x="7821" y="655319"/>
                </a:moveTo>
                <a:lnTo>
                  <a:pt x="7821" y="724849"/>
                </a:lnTo>
                <a:lnTo>
                  <a:pt x="80709" y="724849"/>
                </a:lnTo>
                <a:lnTo>
                  <a:pt x="80709" y="655319"/>
                </a:lnTo>
                <a:close/>
                <a:moveTo>
                  <a:pt x="1577321" y="600977"/>
                </a:moveTo>
                <a:lnTo>
                  <a:pt x="1450549" y="724468"/>
                </a:lnTo>
                <a:lnTo>
                  <a:pt x="1501761" y="724468"/>
                </a:lnTo>
                <a:lnTo>
                  <a:pt x="1628610" y="600977"/>
                </a:lnTo>
                <a:close/>
                <a:moveTo>
                  <a:pt x="1123709" y="583849"/>
                </a:moveTo>
                <a:lnTo>
                  <a:pt x="1154238" y="583849"/>
                </a:lnTo>
                <a:lnTo>
                  <a:pt x="1154238" y="612928"/>
                </a:lnTo>
                <a:lnTo>
                  <a:pt x="1123709" y="612928"/>
                </a:lnTo>
                <a:close/>
                <a:moveTo>
                  <a:pt x="1021283" y="583697"/>
                </a:moveTo>
                <a:lnTo>
                  <a:pt x="1051812" y="583697"/>
                </a:lnTo>
                <a:lnTo>
                  <a:pt x="1051812" y="612776"/>
                </a:lnTo>
                <a:lnTo>
                  <a:pt x="1021283" y="612776"/>
                </a:lnTo>
                <a:close/>
                <a:moveTo>
                  <a:pt x="1101907" y="563350"/>
                </a:moveTo>
                <a:lnTo>
                  <a:pt x="1101907" y="632804"/>
                </a:lnTo>
                <a:lnTo>
                  <a:pt x="1174719" y="632804"/>
                </a:lnTo>
                <a:lnTo>
                  <a:pt x="1174719" y="563350"/>
                </a:lnTo>
                <a:close/>
                <a:moveTo>
                  <a:pt x="1321716" y="473519"/>
                </a:moveTo>
                <a:lnTo>
                  <a:pt x="1446045" y="594795"/>
                </a:lnTo>
                <a:lnTo>
                  <a:pt x="1497335" y="594795"/>
                </a:lnTo>
                <a:lnTo>
                  <a:pt x="1373005" y="473519"/>
                </a:lnTo>
                <a:close/>
                <a:moveTo>
                  <a:pt x="463467" y="473289"/>
                </a:moveTo>
                <a:lnTo>
                  <a:pt x="242514" y="686992"/>
                </a:lnTo>
                <a:lnTo>
                  <a:pt x="293421" y="686992"/>
                </a:lnTo>
                <a:lnTo>
                  <a:pt x="514756" y="473289"/>
                </a:lnTo>
                <a:close/>
                <a:moveTo>
                  <a:pt x="1067715" y="467412"/>
                </a:moveTo>
                <a:lnTo>
                  <a:pt x="1374302" y="467412"/>
                </a:lnTo>
                <a:lnTo>
                  <a:pt x="1375676" y="467412"/>
                </a:lnTo>
                <a:lnTo>
                  <a:pt x="1506340" y="594795"/>
                </a:lnTo>
                <a:lnTo>
                  <a:pt x="1765838" y="594795"/>
                </a:lnTo>
                <a:lnTo>
                  <a:pt x="1823843" y="649977"/>
                </a:lnTo>
                <a:lnTo>
                  <a:pt x="1911766" y="649977"/>
                </a:lnTo>
                <a:lnTo>
                  <a:pt x="1912225" y="738282"/>
                </a:lnTo>
                <a:lnTo>
                  <a:pt x="1819722" y="738282"/>
                </a:lnTo>
                <a:lnTo>
                  <a:pt x="1819722" y="654327"/>
                </a:lnTo>
                <a:lnTo>
                  <a:pt x="1763624" y="600901"/>
                </a:lnTo>
                <a:lnTo>
                  <a:pt x="1637997" y="600901"/>
                </a:lnTo>
                <a:lnTo>
                  <a:pt x="1504738" y="730650"/>
                </a:lnTo>
                <a:lnTo>
                  <a:pt x="1161286" y="730650"/>
                </a:lnTo>
                <a:lnTo>
                  <a:pt x="1161286" y="749578"/>
                </a:lnTo>
                <a:lnTo>
                  <a:pt x="1115034" y="749578"/>
                </a:lnTo>
                <a:lnTo>
                  <a:pt x="1115034" y="705539"/>
                </a:lnTo>
                <a:lnTo>
                  <a:pt x="1161286" y="705539"/>
                </a:lnTo>
                <a:lnTo>
                  <a:pt x="1161286" y="724468"/>
                </a:lnTo>
                <a:lnTo>
                  <a:pt x="1441314" y="724468"/>
                </a:lnTo>
                <a:lnTo>
                  <a:pt x="1568238" y="600977"/>
                </a:lnTo>
                <a:lnTo>
                  <a:pt x="1184412" y="600977"/>
                </a:lnTo>
                <a:lnTo>
                  <a:pt x="1184412" y="642116"/>
                </a:lnTo>
                <a:lnTo>
                  <a:pt x="1096870" y="642116"/>
                </a:lnTo>
                <a:lnTo>
                  <a:pt x="1005282" y="730650"/>
                </a:lnTo>
                <a:lnTo>
                  <a:pt x="643971" y="730650"/>
                </a:lnTo>
                <a:lnTo>
                  <a:pt x="643971" y="739121"/>
                </a:lnTo>
                <a:lnTo>
                  <a:pt x="623669" y="739121"/>
                </a:lnTo>
                <a:lnTo>
                  <a:pt x="539714" y="820558"/>
                </a:lnTo>
                <a:lnTo>
                  <a:pt x="462857" y="820558"/>
                </a:lnTo>
                <a:lnTo>
                  <a:pt x="286552" y="989688"/>
                </a:lnTo>
                <a:lnTo>
                  <a:pt x="79183" y="989688"/>
                </a:lnTo>
                <a:lnTo>
                  <a:pt x="79183" y="983583"/>
                </a:lnTo>
                <a:lnTo>
                  <a:pt x="229767" y="983583"/>
                </a:lnTo>
                <a:lnTo>
                  <a:pt x="399738" y="820558"/>
                </a:lnTo>
                <a:lnTo>
                  <a:pt x="90631" y="820558"/>
                </a:lnTo>
                <a:lnTo>
                  <a:pt x="90631" y="861543"/>
                </a:lnTo>
                <a:lnTo>
                  <a:pt x="0" y="861543"/>
                </a:lnTo>
                <a:lnTo>
                  <a:pt x="0" y="773390"/>
                </a:lnTo>
                <a:lnTo>
                  <a:pt x="90631" y="773390"/>
                </a:lnTo>
                <a:lnTo>
                  <a:pt x="90631" y="814452"/>
                </a:lnTo>
                <a:lnTo>
                  <a:pt x="537119" y="814452"/>
                </a:lnTo>
                <a:lnTo>
                  <a:pt x="619853" y="735229"/>
                </a:lnTo>
                <a:lnTo>
                  <a:pt x="619853" y="715919"/>
                </a:lnTo>
                <a:lnTo>
                  <a:pt x="639392" y="715919"/>
                </a:lnTo>
                <a:lnTo>
                  <a:pt x="764712" y="594795"/>
                </a:lnTo>
                <a:lnTo>
                  <a:pt x="933538" y="594795"/>
                </a:lnTo>
                <a:lnTo>
                  <a:pt x="933538" y="575867"/>
                </a:lnTo>
                <a:lnTo>
                  <a:pt x="979790" y="575867"/>
                </a:lnTo>
                <a:lnTo>
                  <a:pt x="979790" y="619905"/>
                </a:lnTo>
                <a:lnTo>
                  <a:pt x="933081" y="619905"/>
                </a:lnTo>
                <a:lnTo>
                  <a:pt x="933081" y="600977"/>
                </a:lnTo>
                <a:lnTo>
                  <a:pt x="767003" y="600977"/>
                </a:lnTo>
                <a:lnTo>
                  <a:pt x="643818" y="719965"/>
                </a:lnTo>
                <a:lnTo>
                  <a:pt x="643818" y="724239"/>
                </a:lnTo>
                <a:lnTo>
                  <a:pt x="1002535" y="724239"/>
                </a:lnTo>
                <a:lnTo>
                  <a:pt x="1091833" y="637994"/>
                </a:lnTo>
                <a:lnTo>
                  <a:pt x="1091833" y="554039"/>
                </a:lnTo>
                <a:lnTo>
                  <a:pt x="1184336" y="554039"/>
                </a:lnTo>
                <a:lnTo>
                  <a:pt x="1184336" y="594872"/>
                </a:lnTo>
                <a:lnTo>
                  <a:pt x="1436963" y="594872"/>
                </a:lnTo>
                <a:lnTo>
                  <a:pt x="1312557" y="473594"/>
                </a:lnTo>
                <a:lnTo>
                  <a:pt x="1067715" y="473594"/>
                </a:lnTo>
                <a:close/>
                <a:moveTo>
                  <a:pt x="1021283" y="456161"/>
                </a:moveTo>
                <a:lnTo>
                  <a:pt x="1051812" y="456161"/>
                </a:lnTo>
                <a:lnTo>
                  <a:pt x="1051812" y="485240"/>
                </a:lnTo>
                <a:lnTo>
                  <a:pt x="1021283" y="485240"/>
                </a:lnTo>
                <a:close/>
                <a:moveTo>
                  <a:pt x="800177" y="448758"/>
                </a:moveTo>
                <a:lnTo>
                  <a:pt x="846505" y="448758"/>
                </a:lnTo>
                <a:lnTo>
                  <a:pt x="846505" y="467686"/>
                </a:lnTo>
                <a:lnTo>
                  <a:pt x="1008690" y="467686"/>
                </a:lnTo>
                <a:lnTo>
                  <a:pt x="1008690" y="473868"/>
                </a:lnTo>
                <a:lnTo>
                  <a:pt x="846505" y="473792"/>
                </a:lnTo>
                <a:lnTo>
                  <a:pt x="846505" y="492796"/>
                </a:lnTo>
                <a:lnTo>
                  <a:pt x="800177" y="492796"/>
                </a:lnTo>
                <a:close/>
                <a:moveTo>
                  <a:pt x="711059" y="448484"/>
                </a:moveTo>
                <a:lnTo>
                  <a:pt x="757310" y="448484"/>
                </a:lnTo>
                <a:lnTo>
                  <a:pt x="757310" y="492523"/>
                </a:lnTo>
                <a:lnTo>
                  <a:pt x="715944" y="492523"/>
                </a:lnTo>
                <a:lnTo>
                  <a:pt x="521854" y="680124"/>
                </a:lnTo>
                <a:lnTo>
                  <a:pt x="521854" y="704699"/>
                </a:lnTo>
                <a:lnTo>
                  <a:pt x="491325" y="704699"/>
                </a:lnTo>
                <a:lnTo>
                  <a:pt x="491325" y="675544"/>
                </a:lnTo>
                <a:lnTo>
                  <a:pt x="517656" y="675544"/>
                </a:lnTo>
                <a:lnTo>
                  <a:pt x="711286" y="488401"/>
                </a:lnTo>
                <a:lnTo>
                  <a:pt x="711286" y="473518"/>
                </a:lnTo>
                <a:lnTo>
                  <a:pt x="523915" y="473518"/>
                </a:lnTo>
                <a:lnTo>
                  <a:pt x="296626" y="693175"/>
                </a:lnTo>
                <a:lnTo>
                  <a:pt x="90555" y="693175"/>
                </a:lnTo>
                <a:lnTo>
                  <a:pt x="90555" y="734160"/>
                </a:lnTo>
                <a:lnTo>
                  <a:pt x="0" y="734235"/>
                </a:lnTo>
                <a:lnTo>
                  <a:pt x="0" y="646084"/>
                </a:lnTo>
                <a:lnTo>
                  <a:pt x="90631" y="646084"/>
                </a:lnTo>
                <a:lnTo>
                  <a:pt x="90631" y="687069"/>
                </a:lnTo>
                <a:lnTo>
                  <a:pt x="233507" y="687069"/>
                </a:lnTo>
                <a:lnTo>
                  <a:pt x="460796" y="467412"/>
                </a:lnTo>
                <a:lnTo>
                  <a:pt x="711059" y="467412"/>
                </a:lnTo>
                <a:close/>
                <a:moveTo>
                  <a:pt x="248239" y="252259"/>
                </a:moveTo>
                <a:lnTo>
                  <a:pt x="278767" y="252259"/>
                </a:lnTo>
                <a:lnTo>
                  <a:pt x="278767" y="281338"/>
                </a:lnTo>
                <a:lnTo>
                  <a:pt x="252817" y="281338"/>
                </a:lnTo>
                <a:lnTo>
                  <a:pt x="147874" y="382771"/>
                </a:lnTo>
                <a:lnTo>
                  <a:pt x="0" y="382771"/>
                </a:lnTo>
                <a:lnTo>
                  <a:pt x="0" y="376512"/>
                </a:lnTo>
                <a:lnTo>
                  <a:pt x="145202" y="376512"/>
                </a:lnTo>
                <a:lnTo>
                  <a:pt x="248239" y="277292"/>
                </a:lnTo>
                <a:close/>
                <a:moveTo>
                  <a:pt x="657633" y="218754"/>
                </a:moveTo>
                <a:lnTo>
                  <a:pt x="764485" y="322399"/>
                </a:lnTo>
                <a:lnTo>
                  <a:pt x="811423" y="322399"/>
                </a:lnTo>
                <a:lnTo>
                  <a:pt x="704571" y="218754"/>
                </a:lnTo>
                <a:close/>
                <a:moveTo>
                  <a:pt x="1127552" y="144033"/>
                </a:moveTo>
                <a:lnTo>
                  <a:pt x="1312481" y="322781"/>
                </a:lnTo>
                <a:lnTo>
                  <a:pt x="1370258" y="322781"/>
                </a:lnTo>
                <a:lnTo>
                  <a:pt x="1185404" y="144033"/>
                </a:lnTo>
                <a:close/>
                <a:moveTo>
                  <a:pt x="1533256" y="126982"/>
                </a:moveTo>
                <a:lnTo>
                  <a:pt x="1563785" y="126982"/>
                </a:lnTo>
                <a:lnTo>
                  <a:pt x="1563785" y="156061"/>
                </a:lnTo>
                <a:lnTo>
                  <a:pt x="1533256" y="156061"/>
                </a:lnTo>
                <a:close/>
                <a:moveTo>
                  <a:pt x="1511149" y="106406"/>
                </a:moveTo>
                <a:lnTo>
                  <a:pt x="1511149" y="175860"/>
                </a:lnTo>
                <a:lnTo>
                  <a:pt x="1584113" y="175860"/>
                </a:lnTo>
                <a:lnTo>
                  <a:pt x="1584113" y="106406"/>
                </a:lnTo>
                <a:close/>
                <a:moveTo>
                  <a:pt x="249509" y="91644"/>
                </a:moveTo>
                <a:lnTo>
                  <a:pt x="280037" y="91644"/>
                </a:lnTo>
                <a:lnTo>
                  <a:pt x="280037" y="120723"/>
                </a:lnTo>
                <a:lnTo>
                  <a:pt x="249509" y="120723"/>
                </a:lnTo>
                <a:close/>
                <a:moveTo>
                  <a:pt x="227325" y="71221"/>
                </a:moveTo>
                <a:lnTo>
                  <a:pt x="227325" y="140904"/>
                </a:lnTo>
                <a:lnTo>
                  <a:pt x="300290" y="140904"/>
                </a:lnTo>
                <a:lnTo>
                  <a:pt x="300519" y="71221"/>
                </a:lnTo>
                <a:close/>
                <a:moveTo>
                  <a:pt x="836686" y="44662"/>
                </a:moveTo>
                <a:lnTo>
                  <a:pt x="924075" y="128617"/>
                </a:lnTo>
                <a:lnTo>
                  <a:pt x="943920" y="128617"/>
                </a:lnTo>
                <a:lnTo>
                  <a:pt x="943920" y="137241"/>
                </a:lnTo>
                <a:lnTo>
                  <a:pt x="1362854" y="138004"/>
                </a:lnTo>
                <a:lnTo>
                  <a:pt x="1362854" y="97095"/>
                </a:lnTo>
                <a:lnTo>
                  <a:pt x="1455433" y="97095"/>
                </a:lnTo>
                <a:lnTo>
                  <a:pt x="1455433" y="185019"/>
                </a:lnTo>
                <a:lnTo>
                  <a:pt x="1362854" y="185019"/>
                </a:lnTo>
                <a:lnTo>
                  <a:pt x="1362854" y="143957"/>
                </a:lnTo>
                <a:lnTo>
                  <a:pt x="1194487" y="143957"/>
                </a:lnTo>
                <a:lnTo>
                  <a:pt x="1379263" y="322628"/>
                </a:lnTo>
                <a:lnTo>
                  <a:pt x="1403763" y="322628"/>
                </a:lnTo>
                <a:lnTo>
                  <a:pt x="1403763" y="281643"/>
                </a:lnTo>
                <a:lnTo>
                  <a:pt x="1496343" y="281643"/>
                </a:lnTo>
                <a:lnTo>
                  <a:pt x="1496343" y="323086"/>
                </a:lnTo>
                <a:lnTo>
                  <a:pt x="1759579" y="323086"/>
                </a:lnTo>
                <a:lnTo>
                  <a:pt x="1759579" y="281948"/>
                </a:lnTo>
                <a:lnTo>
                  <a:pt x="1852464" y="281948"/>
                </a:lnTo>
                <a:lnTo>
                  <a:pt x="1852464" y="370101"/>
                </a:lnTo>
                <a:lnTo>
                  <a:pt x="1759961" y="370101"/>
                </a:lnTo>
                <a:lnTo>
                  <a:pt x="1759961" y="329116"/>
                </a:lnTo>
                <a:lnTo>
                  <a:pt x="1496724" y="329116"/>
                </a:lnTo>
                <a:lnTo>
                  <a:pt x="1496724" y="369567"/>
                </a:lnTo>
                <a:lnTo>
                  <a:pt x="1404144" y="369567"/>
                </a:lnTo>
                <a:lnTo>
                  <a:pt x="1404144" y="329116"/>
                </a:lnTo>
                <a:lnTo>
                  <a:pt x="1310649" y="329116"/>
                </a:lnTo>
                <a:lnTo>
                  <a:pt x="1310191" y="328581"/>
                </a:lnTo>
                <a:lnTo>
                  <a:pt x="979791" y="328581"/>
                </a:lnTo>
                <a:lnTo>
                  <a:pt x="979791" y="347509"/>
                </a:lnTo>
                <a:lnTo>
                  <a:pt x="933157" y="347509"/>
                </a:lnTo>
                <a:lnTo>
                  <a:pt x="933157" y="328581"/>
                </a:lnTo>
                <a:lnTo>
                  <a:pt x="463467" y="328581"/>
                </a:lnTo>
                <a:lnTo>
                  <a:pt x="363715" y="424901"/>
                </a:lnTo>
                <a:lnTo>
                  <a:pt x="363715" y="447798"/>
                </a:lnTo>
                <a:lnTo>
                  <a:pt x="339749" y="447798"/>
                </a:lnTo>
                <a:lnTo>
                  <a:pt x="236178" y="547933"/>
                </a:lnTo>
                <a:lnTo>
                  <a:pt x="19804" y="547933"/>
                </a:lnTo>
                <a:lnTo>
                  <a:pt x="19804" y="541751"/>
                </a:lnTo>
                <a:lnTo>
                  <a:pt x="233507" y="541751"/>
                </a:lnTo>
                <a:lnTo>
                  <a:pt x="333261" y="445355"/>
                </a:lnTo>
                <a:lnTo>
                  <a:pt x="333261" y="418719"/>
                </a:lnTo>
                <a:lnTo>
                  <a:pt x="360814" y="418719"/>
                </a:lnTo>
                <a:lnTo>
                  <a:pt x="460797" y="322094"/>
                </a:lnTo>
                <a:lnTo>
                  <a:pt x="755249" y="322094"/>
                </a:lnTo>
                <a:lnTo>
                  <a:pt x="648398" y="218447"/>
                </a:lnTo>
                <a:lnTo>
                  <a:pt x="407371" y="218447"/>
                </a:lnTo>
                <a:lnTo>
                  <a:pt x="407371" y="237452"/>
                </a:lnTo>
                <a:lnTo>
                  <a:pt x="361119" y="237452"/>
                </a:lnTo>
                <a:lnTo>
                  <a:pt x="361119" y="193338"/>
                </a:lnTo>
                <a:lnTo>
                  <a:pt x="407371" y="193338"/>
                </a:lnTo>
                <a:lnTo>
                  <a:pt x="407371" y="212572"/>
                </a:lnTo>
                <a:lnTo>
                  <a:pt x="706861" y="212572"/>
                </a:lnTo>
                <a:lnTo>
                  <a:pt x="820429" y="322323"/>
                </a:lnTo>
                <a:lnTo>
                  <a:pt x="933081" y="322323"/>
                </a:lnTo>
                <a:lnTo>
                  <a:pt x="933081" y="307821"/>
                </a:lnTo>
                <a:lnTo>
                  <a:pt x="727010" y="108849"/>
                </a:lnTo>
                <a:lnTo>
                  <a:pt x="309830" y="108849"/>
                </a:lnTo>
                <a:lnTo>
                  <a:pt x="309830" y="149834"/>
                </a:lnTo>
                <a:lnTo>
                  <a:pt x="221907" y="149834"/>
                </a:lnTo>
                <a:lnTo>
                  <a:pt x="111467" y="256686"/>
                </a:lnTo>
                <a:lnTo>
                  <a:pt x="0" y="256686"/>
                </a:lnTo>
                <a:lnTo>
                  <a:pt x="0" y="250580"/>
                </a:lnTo>
                <a:lnTo>
                  <a:pt x="108949" y="250580"/>
                </a:lnTo>
                <a:lnTo>
                  <a:pt x="217480" y="145560"/>
                </a:lnTo>
                <a:lnTo>
                  <a:pt x="217480" y="108925"/>
                </a:lnTo>
                <a:lnTo>
                  <a:pt x="20416" y="108925"/>
                </a:lnTo>
                <a:lnTo>
                  <a:pt x="20416" y="127929"/>
                </a:lnTo>
                <a:lnTo>
                  <a:pt x="0" y="127929"/>
                </a:lnTo>
                <a:lnTo>
                  <a:pt x="0" y="83433"/>
                </a:lnTo>
                <a:lnTo>
                  <a:pt x="21025" y="83433"/>
                </a:lnTo>
                <a:lnTo>
                  <a:pt x="21025" y="102362"/>
                </a:lnTo>
                <a:lnTo>
                  <a:pt x="218090" y="102362"/>
                </a:lnTo>
                <a:lnTo>
                  <a:pt x="218090" y="61452"/>
                </a:lnTo>
                <a:lnTo>
                  <a:pt x="310593" y="61452"/>
                </a:lnTo>
                <a:lnTo>
                  <a:pt x="310593" y="102438"/>
                </a:lnTo>
                <a:lnTo>
                  <a:pt x="730368" y="102438"/>
                </a:lnTo>
                <a:lnTo>
                  <a:pt x="937966" y="303090"/>
                </a:lnTo>
                <a:lnTo>
                  <a:pt x="979791" y="303090"/>
                </a:lnTo>
                <a:lnTo>
                  <a:pt x="979791" y="322094"/>
                </a:lnTo>
                <a:lnTo>
                  <a:pt x="1303399" y="322094"/>
                </a:lnTo>
                <a:lnTo>
                  <a:pt x="1118469" y="143270"/>
                </a:lnTo>
                <a:lnTo>
                  <a:pt x="943920" y="143270"/>
                </a:lnTo>
                <a:lnTo>
                  <a:pt x="943920" y="151818"/>
                </a:lnTo>
                <a:lnTo>
                  <a:pt x="919496" y="151818"/>
                </a:lnTo>
                <a:lnTo>
                  <a:pt x="919496" y="132891"/>
                </a:lnTo>
                <a:lnTo>
                  <a:pt x="832107" y="48936"/>
                </a:lnTo>
                <a:close/>
                <a:moveTo>
                  <a:pt x="2319674" y="0"/>
                </a:moveTo>
                <a:lnTo>
                  <a:pt x="2328614" y="0"/>
                </a:lnTo>
                <a:lnTo>
                  <a:pt x="2185688" y="138080"/>
                </a:lnTo>
                <a:lnTo>
                  <a:pt x="2254379" y="138080"/>
                </a:lnTo>
                <a:lnTo>
                  <a:pt x="2397611" y="0"/>
                </a:lnTo>
                <a:lnTo>
                  <a:pt x="2405977" y="0"/>
                </a:lnTo>
                <a:lnTo>
                  <a:pt x="2258271" y="142965"/>
                </a:lnTo>
                <a:lnTo>
                  <a:pt x="2257355" y="143881"/>
                </a:lnTo>
                <a:lnTo>
                  <a:pt x="1593883" y="143881"/>
                </a:lnTo>
                <a:lnTo>
                  <a:pt x="1593883" y="184866"/>
                </a:lnTo>
                <a:lnTo>
                  <a:pt x="1501380" y="184866"/>
                </a:lnTo>
                <a:lnTo>
                  <a:pt x="1501380" y="96790"/>
                </a:lnTo>
                <a:lnTo>
                  <a:pt x="1593883" y="96790"/>
                </a:lnTo>
                <a:lnTo>
                  <a:pt x="1593883" y="137775"/>
                </a:lnTo>
                <a:lnTo>
                  <a:pt x="2177064" y="137775"/>
                </a:lnTo>
                <a:close/>
                <a:moveTo>
                  <a:pt x="1083332" y="0"/>
                </a:moveTo>
                <a:lnTo>
                  <a:pt x="1092340" y="0"/>
                </a:lnTo>
                <a:lnTo>
                  <a:pt x="1062269" y="29060"/>
                </a:lnTo>
                <a:lnTo>
                  <a:pt x="825135" y="29060"/>
                </a:lnTo>
                <a:lnTo>
                  <a:pt x="825135" y="37608"/>
                </a:lnTo>
                <a:lnTo>
                  <a:pt x="800711" y="37608"/>
                </a:lnTo>
                <a:lnTo>
                  <a:pt x="800711" y="14330"/>
                </a:lnTo>
                <a:lnTo>
                  <a:pt x="825135" y="14330"/>
                </a:lnTo>
                <a:lnTo>
                  <a:pt x="825135" y="22954"/>
                </a:lnTo>
                <a:lnTo>
                  <a:pt x="1059598" y="22954"/>
                </a:lnTo>
                <a:close/>
                <a:moveTo>
                  <a:pt x="780749" y="0"/>
                </a:moveTo>
                <a:lnTo>
                  <a:pt x="789881" y="0"/>
                </a:lnTo>
                <a:lnTo>
                  <a:pt x="790052" y="165"/>
                </a:lnTo>
                <a:lnTo>
                  <a:pt x="785473" y="4516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30000"/>
                </a:schemeClr>
              </a:gs>
              <a:gs pos="58000">
                <a:schemeClr val="accent2">
                  <a:lumMod val="20000"/>
                  <a:lumOff val="80000"/>
                  <a:alpha val="40000"/>
                </a:schemeClr>
              </a:gs>
              <a:gs pos="100000">
                <a:schemeClr val="accent2">
                  <a:lumMod val="0"/>
                  <a:lumOff val="100000"/>
                  <a:alpha val="60000"/>
                </a:schemeClr>
              </a:gs>
            </a:gsLst>
            <a:lin ang="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0941637" y="623465"/>
            <a:ext cx="739416" cy="739416"/>
          </a:xfrm>
          <a:prstGeom prst="rect">
            <a:avLst/>
          </a:pr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0153688" y="1848547"/>
            <a:ext cx="264962" cy="264962"/>
          </a:xfrm>
          <a:prstGeom prst="rect">
            <a:avLst/>
          </a:prstGeom>
          <a:solidFill>
            <a:schemeClr val="accent2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710399" y="1"/>
            <a:ext cx="967739" cy="611701"/>
          </a:xfrm>
          <a:custGeom>
            <a:avLst/>
            <a:gdLst>
              <a:gd name="connsiteX0" fmla="*/ 0 w 967739"/>
              <a:gd name="connsiteY0" fmla="*/ 0 h 611701"/>
              <a:gd name="connsiteX1" fmla="*/ 967739 w 967739"/>
              <a:gd name="connsiteY1" fmla="*/ 0 h 611701"/>
              <a:gd name="connsiteX2" fmla="*/ 967739 w 967739"/>
              <a:gd name="connsiteY2" fmla="*/ 611701 h 611701"/>
              <a:gd name="connsiteX3" fmla="*/ 0 w 967739"/>
              <a:gd name="connsiteY3" fmla="*/ 611701 h 611701"/>
            </a:gdLst>
            <a:ahLst/>
            <a:cxnLst/>
            <a:rect l="l" t="t" r="r" b="b"/>
            <a:pathLst>
              <a:path w="967739" h="611701">
                <a:moveTo>
                  <a:pt x="0" y="0"/>
                </a:moveTo>
                <a:lnTo>
                  <a:pt x="967739" y="0"/>
                </a:lnTo>
                <a:lnTo>
                  <a:pt x="967739" y="611701"/>
                </a:lnTo>
                <a:lnTo>
                  <a:pt x="0" y="611701"/>
                </a:lnTo>
                <a:close/>
              </a:path>
            </a:pathLst>
          </a:cu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V="1">
            <a:off x="6050951" y="3801853"/>
            <a:ext cx="276336" cy="276336"/>
          </a:xfrm>
          <a:prstGeom prst="rect">
            <a:avLst/>
          </a:prstGeom>
          <a:solidFill>
            <a:schemeClr val="accent1">
              <a:alpha val="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971435" y="4914753"/>
            <a:ext cx="412683" cy="412683"/>
          </a:xfrm>
          <a:prstGeom prst="rect">
            <a:avLst/>
          </a:prstGeom>
          <a:solidFill>
            <a:schemeClr val="accent1">
              <a:alpha val="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271629" y="5049752"/>
            <a:ext cx="667529" cy="667529"/>
          </a:xfrm>
          <a:prstGeom prst="rect">
            <a:avLst/>
          </a:pr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26542" y="2753787"/>
            <a:ext cx="264962" cy="264962"/>
          </a:xfrm>
          <a:prstGeom prst="rect">
            <a:avLst/>
          </a:prstGeom>
          <a:solidFill>
            <a:schemeClr val="accent2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4">
            <a:alphaModFix/>
          </a:blip>
          <a:srcRect/>
          <a:stretch>
            <a:fillRect/>
          </a:stretch>
        </p:blipFill>
        <p:spPr>
          <a:xfrm>
            <a:off x="409575" y="2004060"/>
            <a:ext cx="4824095" cy="29121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>
            <a:alphaModFix/>
          </a:blip>
          <a:srcRect/>
          <a:stretch>
            <a:fillRect/>
          </a:stretch>
        </p:blipFill>
        <p:spPr>
          <a:xfrm flipH="1">
            <a:off x="6290449" y="4013070"/>
            <a:ext cx="4370224" cy="699686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标题 1"/>
          <p:cNvSpPr txBox="1"/>
          <p:nvPr/>
        </p:nvSpPr>
        <p:spPr>
          <a:xfrm>
            <a:off x="7648358" y="1156539"/>
            <a:ext cx="412683" cy="412683"/>
          </a:xfrm>
          <a:prstGeom prst="rect">
            <a:avLst/>
          </a:prstGeom>
          <a:solidFill>
            <a:schemeClr val="accent1">
              <a:alpha val="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237260" y="2835399"/>
            <a:ext cx="6603602" cy="16159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附录（可选）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485160" y="79499"/>
            <a:ext cx="2107802" cy="29875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08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1" y="218915"/>
            <a:ext cx="621792" cy="326730"/>
          </a:xfrm>
          <a:custGeom>
            <a:avLst/>
            <a:gdLst>
              <a:gd name="connsiteX0" fmla="*/ 0 w 621792"/>
              <a:gd name="connsiteY0" fmla="*/ 0 h 326730"/>
              <a:gd name="connsiteX1" fmla="*/ 146813 w 621792"/>
              <a:gd name="connsiteY1" fmla="*/ 0 h 326730"/>
              <a:gd name="connsiteX2" fmla="*/ 474979 w 621792"/>
              <a:gd name="connsiteY2" fmla="*/ 0 h 326730"/>
              <a:gd name="connsiteX3" fmla="*/ 621792 w 621792"/>
              <a:gd name="connsiteY3" fmla="*/ 0 h 326730"/>
              <a:gd name="connsiteX4" fmla="*/ 412064 w 621792"/>
              <a:gd name="connsiteY4" fmla="*/ 326730 h 326730"/>
              <a:gd name="connsiteX5" fmla="*/ 265251 w 621792"/>
              <a:gd name="connsiteY5" fmla="*/ 326730 h 326730"/>
              <a:gd name="connsiteX6" fmla="*/ 146813 w 621792"/>
              <a:gd name="connsiteY6" fmla="*/ 326730 h 326730"/>
              <a:gd name="connsiteX7" fmla="*/ 0 w 621792"/>
              <a:gd name="connsiteY7" fmla="*/ 326730 h 326730"/>
            </a:gdLst>
            <a:ahLst/>
            <a:cxnLst/>
            <a:rect l="l" t="t" r="r" b="b"/>
            <a:pathLst>
              <a:path w="621792" h="326730">
                <a:moveTo>
                  <a:pt x="0" y="0"/>
                </a:moveTo>
                <a:lnTo>
                  <a:pt x="146813" y="0"/>
                </a:lnTo>
                <a:lnTo>
                  <a:pt x="474979" y="0"/>
                </a:lnTo>
                <a:lnTo>
                  <a:pt x="621792" y="0"/>
                </a:lnTo>
                <a:lnTo>
                  <a:pt x="412064" y="326730"/>
                </a:lnTo>
                <a:lnTo>
                  <a:pt x="265251" y="326730"/>
                </a:lnTo>
                <a:lnTo>
                  <a:pt x="146813" y="326730"/>
                </a:lnTo>
                <a:lnTo>
                  <a:pt x="0" y="32673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21792" y="163502"/>
            <a:ext cx="10706100" cy="4216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技术白皮书下载二维码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1" y="218915"/>
            <a:ext cx="621792" cy="326730"/>
          </a:xfrm>
          <a:custGeom>
            <a:avLst/>
            <a:gdLst>
              <a:gd name="connsiteX0" fmla="*/ 0 w 621792"/>
              <a:gd name="connsiteY0" fmla="*/ 0 h 326730"/>
              <a:gd name="connsiteX1" fmla="*/ 146813 w 621792"/>
              <a:gd name="connsiteY1" fmla="*/ 0 h 326730"/>
              <a:gd name="connsiteX2" fmla="*/ 474979 w 621792"/>
              <a:gd name="connsiteY2" fmla="*/ 0 h 326730"/>
              <a:gd name="connsiteX3" fmla="*/ 621792 w 621792"/>
              <a:gd name="connsiteY3" fmla="*/ 0 h 326730"/>
              <a:gd name="connsiteX4" fmla="*/ 412064 w 621792"/>
              <a:gd name="connsiteY4" fmla="*/ 326730 h 326730"/>
              <a:gd name="connsiteX5" fmla="*/ 265251 w 621792"/>
              <a:gd name="connsiteY5" fmla="*/ 326730 h 326730"/>
              <a:gd name="connsiteX6" fmla="*/ 146813 w 621792"/>
              <a:gd name="connsiteY6" fmla="*/ 326730 h 326730"/>
              <a:gd name="connsiteX7" fmla="*/ 0 w 621792"/>
              <a:gd name="connsiteY7" fmla="*/ 326730 h 326730"/>
            </a:gdLst>
            <a:ahLst/>
            <a:cxnLst/>
            <a:rect l="l" t="t" r="r" b="b"/>
            <a:pathLst>
              <a:path w="621792" h="326730">
                <a:moveTo>
                  <a:pt x="0" y="0"/>
                </a:moveTo>
                <a:lnTo>
                  <a:pt x="146813" y="0"/>
                </a:lnTo>
                <a:lnTo>
                  <a:pt x="474979" y="0"/>
                </a:lnTo>
                <a:lnTo>
                  <a:pt x="621792" y="0"/>
                </a:lnTo>
                <a:lnTo>
                  <a:pt x="412064" y="326730"/>
                </a:lnTo>
                <a:lnTo>
                  <a:pt x="265251" y="326730"/>
                </a:lnTo>
                <a:lnTo>
                  <a:pt x="146813" y="326730"/>
                </a:lnTo>
                <a:lnTo>
                  <a:pt x="0" y="32673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21792" y="163502"/>
            <a:ext cx="10706100" cy="3708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198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客户证言（示例：“Infactory的透明化设计让我们对AI决策充满信心”——某医疗集团CTO）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-88899"/>
            <a:ext cx="12192000" cy="6857999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1" y="0"/>
            <a:ext cx="2005447" cy="514191"/>
          </a:xfrm>
          <a:custGeom>
            <a:avLst/>
            <a:gdLst>
              <a:gd name="connsiteX0" fmla="*/ 509460 w 2005447"/>
              <a:gd name="connsiteY0" fmla="*/ 387014 h 514191"/>
              <a:gd name="connsiteX1" fmla="*/ 613783 w 2005447"/>
              <a:gd name="connsiteY1" fmla="*/ 487735 h 514191"/>
              <a:gd name="connsiteX2" fmla="*/ 646199 w 2005447"/>
              <a:gd name="connsiteY2" fmla="*/ 487735 h 514191"/>
              <a:gd name="connsiteX3" fmla="*/ 541961 w 2005447"/>
              <a:gd name="connsiteY3" fmla="*/ 387014 h 514191"/>
              <a:gd name="connsiteX4" fmla="*/ 737387 w 2005447"/>
              <a:gd name="connsiteY4" fmla="*/ 377606 h 514191"/>
              <a:gd name="connsiteX5" fmla="*/ 754538 w 2005447"/>
              <a:gd name="connsiteY5" fmla="*/ 377606 h 514191"/>
              <a:gd name="connsiteX6" fmla="*/ 754538 w 2005447"/>
              <a:gd name="connsiteY6" fmla="*/ 393942 h 514191"/>
              <a:gd name="connsiteX7" fmla="*/ 737387 w 2005447"/>
              <a:gd name="connsiteY7" fmla="*/ 393942 h 514191"/>
              <a:gd name="connsiteX8" fmla="*/ 724967 w 2005447"/>
              <a:gd name="connsiteY8" fmla="*/ 366046 h 514191"/>
              <a:gd name="connsiteX9" fmla="*/ 724967 w 2005447"/>
              <a:gd name="connsiteY9" fmla="*/ 405066 h 514191"/>
              <a:gd name="connsiteX10" fmla="*/ 765916 w 2005447"/>
              <a:gd name="connsiteY10" fmla="*/ 405066 h 514191"/>
              <a:gd name="connsiteX11" fmla="*/ 765916 w 2005447"/>
              <a:gd name="connsiteY11" fmla="*/ 366046 h 514191"/>
              <a:gd name="connsiteX12" fmla="*/ 346050 w 2005447"/>
              <a:gd name="connsiteY12" fmla="*/ 331529 h 514191"/>
              <a:gd name="connsiteX13" fmla="*/ 394974 w 2005447"/>
              <a:gd name="connsiteY13" fmla="*/ 378524 h 514191"/>
              <a:gd name="connsiteX14" fmla="*/ 406123 w 2005447"/>
              <a:gd name="connsiteY14" fmla="*/ 378524 h 514191"/>
              <a:gd name="connsiteX15" fmla="*/ 406123 w 2005447"/>
              <a:gd name="connsiteY15" fmla="*/ 383369 h 514191"/>
              <a:gd name="connsiteX16" fmla="*/ 641483 w 2005447"/>
              <a:gd name="connsiteY16" fmla="*/ 383798 h 514191"/>
              <a:gd name="connsiteX17" fmla="*/ 641483 w 2005447"/>
              <a:gd name="connsiteY17" fmla="*/ 360815 h 514191"/>
              <a:gd name="connsiteX18" fmla="*/ 693494 w 2005447"/>
              <a:gd name="connsiteY18" fmla="*/ 360815 h 514191"/>
              <a:gd name="connsiteX19" fmla="*/ 693494 w 2005447"/>
              <a:gd name="connsiteY19" fmla="*/ 410168 h 514191"/>
              <a:gd name="connsiteX20" fmla="*/ 641483 w 2005447"/>
              <a:gd name="connsiteY20" fmla="*/ 410168 h 514191"/>
              <a:gd name="connsiteX21" fmla="*/ 641483 w 2005447"/>
              <a:gd name="connsiteY21" fmla="*/ 387099 h 514191"/>
              <a:gd name="connsiteX22" fmla="*/ 546893 w 2005447"/>
              <a:gd name="connsiteY22" fmla="*/ 387099 h 514191"/>
              <a:gd name="connsiteX23" fmla="*/ 651001 w 2005447"/>
              <a:gd name="connsiteY23" fmla="*/ 487735 h 514191"/>
              <a:gd name="connsiteX24" fmla="*/ 864322 w 2005447"/>
              <a:gd name="connsiteY24" fmla="*/ 487735 h 514191"/>
              <a:gd name="connsiteX25" fmla="*/ 864322 w 2005447"/>
              <a:gd name="connsiteY25" fmla="*/ 464710 h 514191"/>
              <a:gd name="connsiteX26" fmla="*/ 916333 w 2005447"/>
              <a:gd name="connsiteY26" fmla="*/ 464710 h 514191"/>
              <a:gd name="connsiteX27" fmla="*/ 916333 w 2005447"/>
              <a:gd name="connsiteY27" fmla="*/ 514191 h 514191"/>
              <a:gd name="connsiteX28" fmla="*/ 864493 w 2005447"/>
              <a:gd name="connsiteY28" fmla="*/ 514191 h 514191"/>
              <a:gd name="connsiteX29" fmla="*/ 864493 w 2005447"/>
              <a:gd name="connsiteY29" fmla="*/ 491165 h 514191"/>
              <a:gd name="connsiteX30" fmla="*/ 612111 w 2005447"/>
              <a:gd name="connsiteY30" fmla="*/ 491165 h 514191"/>
              <a:gd name="connsiteX31" fmla="*/ 504357 w 2005447"/>
              <a:gd name="connsiteY31" fmla="*/ 387014 h 514191"/>
              <a:gd name="connsiteX32" fmla="*/ 406294 w 2005447"/>
              <a:gd name="connsiteY32" fmla="*/ 387014 h 514191"/>
              <a:gd name="connsiteX33" fmla="*/ 406294 w 2005447"/>
              <a:gd name="connsiteY33" fmla="*/ 391773 h 514191"/>
              <a:gd name="connsiteX34" fmla="*/ 392573 w 2005447"/>
              <a:gd name="connsiteY34" fmla="*/ 391773 h 514191"/>
              <a:gd name="connsiteX35" fmla="*/ 392573 w 2005447"/>
              <a:gd name="connsiteY35" fmla="*/ 381139 h 514191"/>
              <a:gd name="connsiteX36" fmla="*/ 343478 w 2005447"/>
              <a:gd name="connsiteY36" fmla="*/ 333973 h 514191"/>
              <a:gd name="connsiteX37" fmla="*/ 1209108 w 2005447"/>
              <a:gd name="connsiteY37" fmla="*/ 282433 h 514191"/>
              <a:gd name="connsiteX38" fmla="*/ 1104185 w 2005447"/>
              <a:gd name="connsiteY38" fmla="*/ 383841 h 514191"/>
              <a:gd name="connsiteX39" fmla="*/ 1142646 w 2005447"/>
              <a:gd name="connsiteY39" fmla="*/ 383841 h 514191"/>
              <a:gd name="connsiteX40" fmla="*/ 1225959 w 2005447"/>
              <a:gd name="connsiteY40" fmla="*/ 303358 h 514191"/>
              <a:gd name="connsiteX41" fmla="*/ 1225959 w 2005447"/>
              <a:gd name="connsiteY41" fmla="*/ 282433 h 514191"/>
              <a:gd name="connsiteX42" fmla="*/ 894536 w 2005447"/>
              <a:gd name="connsiteY42" fmla="*/ 274397 h 514191"/>
              <a:gd name="connsiteX43" fmla="*/ 908257 w 2005447"/>
              <a:gd name="connsiteY43" fmla="*/ 274397 h 514191"/>
              <a:gd name="connsiteX44" fmla="*/ 908257 w 2005447"/>
              <a:gd name="connsiteY44" fmla="*/ 287475 h 514191"/>
              <a:gd name="connsiteX45" fmla="*/ 894536 w 2005447"/>
              <a:gd name="connsiteY45" fmla="*/ 287475 h 514191"/>
              <a:gd name="connsiteX46" fmla="*/ 113419 w 2005447"/>
              <a:gd name="connsiteY46" fmla="*/ 254201 h 514191"/>
              <a:gd name="connsiteX47" fmla="*/ 130571 w 2005447"/>
              <a:gd name="connsiteY47" fmla="*/ 254201 h 514191"/>
              <a:gd name="connsiteX48" fmla="*/ 130571 w 2005447"/>
              <a:gd name="connsiteY48" fmla="*/ 270538 h 514191"/>
              <a:gd name="connsiteX49" fmla="*/ 113419 w 2005447"/>
              <a:gd name="connsiteY49" fmla="*/ 270538 h 514191"/>
              <a:gd name="connsiteX50" fmla="*/ 101000 w 2005447"/>
              <a:gd name="connsiteY50" fmla="*/ 242470 h 514191"/>
              <a:gd name="connsiteX51" fmla="*/ 101000 w 2005447"/>
              <a:gd name="connsiteY51" fmla="*/ 281490 h 514191"/>
              <a:gd name="connsiteX52" fmla="*/ 141991 w 2005447"/>
              <a:gd name="connsiteY52" fmla="*/ 281490 h 514191"/>
              <a:gd name="connsiteX53" fmla="*/ 141991 w 2005447"/>
              <a:gd name="connsiteY53" fmla="*/ 242470 h 514191"/>
              <a:gd name="connsiteX54" fmla="*/ 1005763 w 2005447"/>
              <a:gd name="connsiteY54" fmla="*/ 198417 h 514191"/>
              <a:gd name="connsiteX55" fmla="*/ 1022915 w 2005447"/>
              <a:gd name="connsiteY55" fmla="*/ 198417 h 514191"/>
              <a:gd name="connsiteX56" fmla="*/ 1022915 w 2005447"/>
              <a:gd name="connsiteY56" fmla="*/ 214753 h 514191"/>
              <a:gd name="connsiteX57" fmla="*/ 1005763 w 2005447"/>
              <a:gd name="connsiteY57" fmla="*/ 214753 h 514191"/>
              <a:gd name="connsiteX58" fmla="*/ 654845 w 2005447"/>
              <a:gd name="connsiteY58" fmla="*/ 197559 h 514191"/>
              <a:gd name="connsiteX59" fmla="*/ 680873 w 2005447"/>
              <a:gd name="connsiteY59" fmla="*/ 197559 h 514191"/>
              <a:gd name="connsiteX60" fmla="*/ 680873 w 2005447"/>
              <a:gd name="connsiteY60" fmla="*/ 222300 h 514191"/>
              <a:gd name="connsiteX61" fmla="*/ 654845 w 2005447"/>
              <a:gd name="connsiteY61" fmla="*/ 222300 h 514191"/>
              <a:gd name="connsiteX62" fmla="*/ 654845 w 2005447"/>
              <a:gd name="connsiteY62" fmla="*/ 211666 h 514191"/>
              <a:gd name="connsiteX63" fmla="*/ 587569 w 2005447"/>
              <a:gd name="connsiteY63" fmla="*/ 211666 h 514191"/>
              <a:gd name="connsiteX64" fmla="*/ 472784 w 2005447"/>
              <a:gd name="connsiteY64" fmla="*/ 322593 h 514191"/>
              <a:gd name="connsiteX65" fmla="*/ 339560 w 2005447"/>
              <a:gd name="connsiteY65" fmla="*/ 322593 h 514191"/>
              <a:gd name="connsiteX66" fmla="*/ 339560 w 2005447"/>
              <a:gd name="connsiteY66" fmla="*/ 327438 h 514191"/>
              <a:gd name="connsiteX67" fmla="*/ 325839 w 2005447"/>
              <a:gd name="connsiteY67" fmla="*/ 327438 h 514191"/>
              <a:gd name="connsiteX68" fmla="*/ 325839 w 2005447"/>
              <a:gd name="connsiteY68" fmla="*/ 314360 h 514191"/>
              <a:gd name="connsiteX69" fmla="*/ 339560 w 2005447"/>
              <a:gd name="connsiteY69" fmla="*/ 314360 h 514191"/>
              <a:gd name="connsiteX70" fmla="*/ 339560 w 2005447"/>
              <a:gd name="connsiteY70" fmla="*/ 319162 h 514191"/>
              <a:gd name="connsiteX71" fmla="*/ 471240 w 2005447"/>
              <a:gd name="connsiteY71" fmla="*/ 319162 h 514191"/>
              <a:gd name="connsiteX72" fmla="*/ 586026 w 2005447"/>
              <a:gd name="connsiteY72" fmla="*/ 208193 h 514191"/>
              <a:gd name="connsiteX73" fmla="*/ 654845 w 2005447"/>
              <a:gd name="connsiteY73" fmla="*/ 208193 h 514191"/>
              <a:gd name="connsiteX74" fmla="*/ 40713 w 2005447"/>
              <a:gd name="connsiteY74" fmla="*/ 188100 h 514191"/>
              <a:gd name="connsiteX75" fmla="*/ 66697 w 2005447"/>
              <a:gd name="connsiteY75" fmla="*/ 188100 h 514191"/>
              <a:gd name="connsiteX76" fmla="*/ 66697 w 2005447"/>
              <a:gd name="connsiteY76" fmla="*/ 212885 h 514191"/>
              <a:gd name="connsiteX77" fmla="*/ 40713 w 2005447"/>
              <a:gd name="connsiteY77" fmla="*/ 212885 h 514191"/>
              <a:gd name="connsiteX78" fmla="*/ 40713 w 2005447"/>
              <a:gd name="connsiteY78" fmla="*/ 202207 h 514191"/>
              <a:gd name="connsiteX79" fmla="*/ 0 w 2005447"/>
              <a:gd name="connsiteY79" fmla="*/ 202207 h 514191"/>
              <a:gd name="connsiteX80" fmla="*/ 0 w 2005447"/>
              <a:gd name="connsiteY80" fmla="*/ 198778 h 514191"/>
              <a:gd name="connsiteX81" fmla="*/ 40713 w 2005447"/>
              <a:gd name="connsiteY81" fmla="*/ 198778 h 514191"/>
              <a:gd name="connsiteX82" fmla="*/ 993515 w 2005447"/>
              <a:gd name="connsiteY82" fmla="*/ 186985 h 514191"/>
              <a:gd name="connsiteX83" fmla="*/ 993515 w 2005447"/>
              <a:gd name="connsiteY83" fmla="*/ 226005 h 514191"/>
              <a:gd name="connsiteX84" fmla="*/ 1034507 w 2005447"/>
              <a:gd name="connsiteY84" fmla="*/ 226005 h 514191"/>
              <a:gd name="connsiteX85" fmla="*/ 1034507 w 2005447"/>
              <a:gd name="connsiteY85" fmla="*/ 186985 h 514191"/>
              <a:gd name="connsiteX86" fmla="*/ 851930 w 2005447"/>
              <a:gd name="connsiteY86" fmla="*/ 154141 h 514191"/>
              <a:gd name="connsiteX87" fmla="*/ 721580 w 2005447"/>
              <a:gd name="connsiteY87" fmla="*/ 278917 h 514191"/>
              <a:gd name="connsiteX88" fmla="*/ 760170 w 2005447"/>
              <a:gd name="connsiteY88" fmla="*/ 278917 h 514191"/>
              <a:gd name="connsiteX89" fmla="*/ 890521 w 2005447"/>
              <a:gd name="connsiteY89" fmla="*/ 154141 h 514191"/>
              <a:gd name="connsiteX90" fmla="*/ 552553 w 2005447"/>
              <a:gd name="connsiteY90" fmla="*/ 140205 h 514191"/>
              <a:gd name="connsiteX91" fmla="*/ 428462 w 2005447"/>
              <a:gd name="connsiteY91" fmla="*/ 260265 h 514191"/>
              <a:gd name="connsiteX92" fmla="*/ 456033 w 2005447"/>
              <a:gd name="connsiteY92" fmla="*/ 260265 h 514191"/>
              <a:gd name="connsiteX93" fmla="*/ 580167 w 2005447"/>
              <a:gd name="connsiteY93" fmla="*/ 140205 h 514191"/>
              <a:gd name="connsiteX94" fmla="*/ 1751649 w 2005447"/>
              <a:gd name="connsiteY94" fmla="*/ 132573 h 514191"/>
              <a:gd name="connsiteX95" fmla="*/ 1803618 w 2005447"/>
              <a:gd name="connsiteY95" fmla="*/ 132573 h 514191"/>
              <a:gd name="connsiteX96" fmla="*/ 1803618 w 2005447"/>
              <a:gd name="connsiteY96" fmla="*/ 181926 h 514191"/>
              <a:gd name="connsiteX97" fmla="*/ 1751649 w 2005447"/>
              <a:gd name="connsiteY97" fmla="*/ 181926 h 514191"/>
              <a:gd name="connsiteX98" fmla="*/ 1751649 w 2005447"/>
              <a:gd name="connsiteY98" fmla="*/ 158900 h 514191"/>
              <a:gd name="connsiteX99" fmla="*/ 1643423 w 2005447"/>
              <a:gd name="connsiteY99" fmla="*/ 158900 h 514191"/>
              <a:gd name="connsiteX100" fmla="*/ 1643423 w 2005447"/>
              <a:gd name="connsiteY100" fmla="*/ 169491 h 514191"/>
              <a:gd name="connsiteX101" fmla="*/ 1617439 w 2005447"/>
              <a:gd name="connsiteY101" fmla="*/ 169491 h 514191"/>
              <a:gd name="connsiteX102" fmla="*/ 1617439 w 2005447"/>
              <a:gd name="connsiteY102" fmla="*/ 158857 h 514191"/>
              <a:gd name="connsiteX103" fmla="*/ 1538801 w 2005447"/>
              <a:gd name="connsiteY103" fmla="*/ 158857 h 514191"/>
              <a:gd name="connsiteX104" fmla="*/ 1411108 w 2005447"/>
              <a:gd name="connsiteY104" fmla="*/ 282304 h 514191"/>
              <a:gd name="connsiteX105" fmla="*/ 1277927 w 2005447"/>
              <a:gd name="connsiteY105" fmla="*/ 282304 h 514191"/>
              <a:gd name="connsiteX106" fmla="*/ 1277927 w 2005447"/>
              <a:gd name="connsiteY106" fmla="*/ 305330 h 514191"/>
              <a:gd name="connsiteX107" fmla="*/ 1228875 w 2005447"/>
              <a:gd name="connsiteY107" fmla="*/ 305330 h 514191"/>
              <a:gd name="connsiteX108" fmla="*/ 1144704 w 2005447"/>
              <a:gd name="connsiteY108" fmla="*/ 386799 h 514191"/>
              <a:gd name="connsiteX109" fmla="*/ 1144190 w 2005447"/>
              <a:gd name="connsiteY109" fmla="*/ 387314 h 514191"/>
              <a:gd name="connsiteX110" fmla="*/ 771447 w 2005447"/>
              <a:gd name="connsiteY110" fmla="*/ 387314 h 514191"/>
              <a:gd name="connsiteX111" fmla="*/ 771361 w 2005447"/>
              <a:gd name="connsiteY111" fmla="*/ 410340 h 514191"/>
              <a:gd name="connsiteX112" fmla="*/ 719350 w 2005447"/>
              <a:gd name="connsiteY112" fmla="*/ 410340 h 514191"/>
              <a:gd name="connsiteX113" fmla="*/ 719350 w 2005447"/>
              <a:gd name="connsiteY113" fmla="*/ 360815 h 514191"/>
              <a:gd name="connsiteX114" fmla="*/ 771361 w 2005447"/>
              <a:gd name="connsiteY114" fmla="*/ 360815 h 514191"/>
              <a:gd name="connsiteX115" fmla="*/ 771361 w 2005447"/>
              <a:gd name="connsiteY115" fmla="*/ 383755 h 514191"/>
              <a:gd name="connsiteX116" fmla="*/ 1098996 w 2005447"/>
              <a:gd name="connsiteY116" fmla="*/ 383755 h 514191"/>
              <a:gd name="connsiteX117" fmla="*/ 1203920 w 2005447"/>
              <a:gd name="connsiteY117" fmla="*/ 282347 h 514191"/>
              <a:gd name="connsiteX118" fmla="*/ 916334 w 2005447"/>
              <a:gd name="connsiteY118" fmla="*/ 282347 h 514191"/>
              <a:gd name="connsiteX119" fmla="*/ 916334 w 2005447"/>
              <a:gd name="connsiteY119" fmla="*/ 278917 h 514191"/>
              <a:gd name="connsiteX120" fmla="*/ 1225788 w 2005447"/>
              <a:gd name="connsiteY120" fmla="*/ 278917 h 514191"/>
              <a:gd name="connsiteX121" fmla="*/ 1225788 w 2005447"/>
              <a:gd name="connsiteY121" fmla="*/ 255891 h 514191"/>
              <a:gd name="connsiteX122" fmla="*/ 1277756 w 2005447"/>
              <a:gd name="connsiteY122" fmla="*/ 255891 h 514191"/>
              <a:gd name="connsiteX123" fmla="*/ 1277756 w 2005447"/>
              <a:gd name="connsiteY123" fmla="*/ 278917 h 514191"/>
              <a:gd name="connsiteX124" fmla="*/ 1409436 w 2005447"/>
              <a:gd name="connsiteY124" fmla="*/ 278917 h 514191"/>
              <a:gd name="connsiteX125" fmla="*/ 1537300 w 2005447"/>
              <a:gd name="connsiteY125" fmla="*/ 155556 h 514191"/>
              <a:gd name="connsiteX126" fmla="*/ 1617439 w 2005447"/>
              <a:gd name="connsiteY126" fmla="*/ 155556 h 514191"/>
              <a:gd name="connsiteX127" fmla="*/ 1617439 w 2005447"/>
              <a:gd name="connsiteY127" fmla="*/ 144922 h 514191"/>
              <a:gd name="connsiteX128" fmla="*/ 1643423 w 2005447"/>
              <a:gd name="connsiteY128" fmla="*/ 144922 h 514191"/>
              <a:gd name="connsiteX129" fmla="*/ 1643423 w 2005447"/>
              <a:gd name="connsiteY129" fmla="*/ 155598 h 514191"/>
              <a:gd name="connsiteX130" fmla="*/ 1751649 w 2005447"/>
              <a:gd name="connsiteY130" fmla="*/ 155598 h 514191"/>
              <a:gd name="connsiteX131" fmla="*/ 0 w 2005447"/>
              <a:gd name="connsiteY131" fmla="*/ 130858 h 514191"/>
              <a:gd name="connsiteX132" fmla="*/ 15886 w 2005447"/>
              <a:gd name="connsiteY132" fmla="*/ 130858 h 514191"/>
              <a:gd name="connsiteX133" fmla="*/ 15886 w 2005447"/>
              <a:gd name="connsiteY133" fmla="*/ 147195 h 514191"/>
              <a:gd name="connsiteX134" fmla="*/ 0 w 2005447"/>
              <a:gd name="connsiteY134" fmla="*/ 147195 h 514191"/>
              <a:gd name="connsiteX135" fmla="*/ 646843 w 2005447"/>
              <a:gd name="connsiteY135" fmla="*/ 119066 h 514191"/>
              <a:gd name="connsiteX136" fmla="*/ 646843 w 2005447"/>
              <a:gd name="connsiteY136" fmla="*/ 158085 h 514191"/>
              <a:gd name="connsiteX137" fmla="*/ 687834 w 2005447"/>
              <a:gd name="connsiteY137" fmla="*/ 158085 h 514191"/>
              <a:gd name="connsiteX138" fmla="*/ 687834 w 2005447"/>
              <a:gd name="connsiteY138" fmla="*/ 119066 h 514191"/>
              <a:gd name="connsiteX139" fmla="*/ 641397 w 2005447"/>
              <a:gd name="connsiteY139" fmla="*/ 114007 h 514191"/>
              <a:gd name="connsiteX140" fmla="*/ 693366 w 2005447"/>
              <a:gd name="connsiteY140" fmla="*/ 114007 h 514191"/>
              <a:gd name="connsiteX141" fmla="*/ 693366 w 2005447"/>
              <a:gd name="connsiteY141" fmla="*/ 163231 h 514191"/>
              <a:gd name="connsiteX142" fmla="*/ 641311 w 2005447"/>
              <a:gd name="connsiteY142" fmla="*/ 163231 h 514191"/>
              <a:gd name="connsiteX143" fmla="*/ 641311 w 2005447"/>
              <a:gd name="connsiteY143" fmla="*/ 140205 h 514191"/>
              <a:gd name="connsiteX144" fmla="*/ 585226 w 2005447"/>
              <a:gd name="connsiteY144" fmla="*/ 140205 h 514191"/>
              <a:gd name="connsiteX145" fmla="*/ 457534 w 2005447"/>
              <a:gd name="connsiteY145" fmla="*/ 263610 h 514191"/>
              <a:gd name="connsiteX146" fmla="*/ 284176 w 2005447"/>
              <a:gd name="connsiteY146" fmla="*/ 263610 h 514191"/>
              <a:gd name="connsiteX147" fmla="*/ 284176 w 2005447"/>
              <a:gd name="connsiteY147" fmla="*/ 272185 h 514191"/>
              <a:gd name="connsiteX148" fmla="*/ 319851 w 2005447"/>
              <a:gd name="connsiteY148" fmla="*/ 306488 h 514191"/>
              <a:gd name="connsiteX149" fmla="*/ 317279 w 2005447"/>
              <a:gd name="connsiteY149" fmla="*/ 308932 h 514191"/>
              <a:gd name="connsiteX150" fmla="*/ 281347 w 2005447"/>
              <a:gd name="connsiteY150" fmla="*/ 274630 h 514191"/>
              <a:gd name="connsiteX151" fmla="*/ 258149 w 2005447"/>
              <a:gd name="connsiteY151" fmla="*/ 274630 h 514191"/>
              <a:gd name="connsiteX152" fmla="*/ 258149 w 2005447"/>
              <a:gd name="connsiteY152" fmla="*/ 263867 h 514191"/>
              <a:gd name="connsiteX153" fmla="*/ 147437 w 2005447"/>
              <a:gd name="connsiteY153" fmla="*/ 263867 h 514191"/>
              <a:gd name="connsiteX154" fmla="*/ 147437 w 2005447"/>
              <a:gd name="connsiteY154" fmla="*/ 286892 h 514191"/>
              <a:gd name="connsiteX155" fmla="*/ 95468 w 2005447"/>
              <a:gd name="connsiteY155" fmla="*/ 286892 h 514191"/>
              <a:gd name="connsiteX156" fmla="*/ 95468 w 2005447"/>
              <a:gd name="connsiteY156" fmla="*/ 263867 h 514191"/>
              <a:gd name="connsiteX157" fmla="*/ 0 w 2005447"/>
              <a:gd name="connsiteY157" fmla="*/ 263867 h 514191"/>
              <a:gd name="connsiteX158" fmla="*/ 0 w 2005447"/>
              <a:gd name="connsiteY158" fmla="*/ 260479 h 514191"/>
              <a:gd name="connsiteX159" fmla="*/ 95383 w 2005447"/>
              <a:gd name="connsiteY159" fmla="*/ 260479 h 514191"/>
              <a:gd name="connsiteX160" fmla="*/ 95383 w 2005447"/>
              <a:gd name="connsiteY160" fmla="*/ 237454 h 514191"/>
              <a:gd name="connsiteX161" fmla="*/ 144779 w 2005447"/>
              <a:gd name="connsiteY161" fmla="*/ 237454 h 514191"/>
              <a:gd name="connsiteX162" fmla="*/ 206867 w 2005447"/>
              <a:gd name="connsiteY162" fmla="*/ 177424 h 514191"/>
              <a:gd name="connsiteX163" fmla="*/ 366460 w 2005447"/>
              <a:gd name="connsiteY163" fmla="*/ 177424 h 514191"/>
              <a:gd name="connsiteX164" fmla="*/ 366460 w 2005447"/>
              <a:gd name="connsiteY164" fmla="*/ 170949 h 514191"/>
              <a:gd name="connsiteX165" fmla="*/ 383612 w 2005447"/>
              <a:gd name="connsiteY165" fmla="*/ 170949 h 514191"/>
              <a:gd name="connsiteX166" fmla="*/ 383612 w 2005447"/>
              <a:gd name="connsiteY166" fmla="*/ 187286 h 514191"/>
              <a:gd name="connsiteX167" fmla="*/ 366460 w 2005447"/>
              <a:gd name="connsiteY167" fmla="*/ 187286 h 514191"/>
              <a:gd name="connsiteX168" fmla="*/ 366460 w 2005447"/>
              <a:gd name="connsiteY168" fmla="*/ 180854 h 514191"/>
              <a:gd name="connsiteX169" fmla="*/ 208367 w 2005447"/>
              <a:gd name="connsiteY169" fmla="*/ 180854 h 514191"/>
              <a:gd name="connsiteX170" fmla="*/ 147352 w 2005447"/>
              <a:gd name="connsiteY170" fmla="*/ 239855 h 514191"/>
              <a:gd name="connsiteX171" fmla="*/ 147352 w 2005447"/>
              <a:gd name="connsiteY171" fmla="*/ 260436 h 514191"/>
              <a:gd name="connsiteX172" fmla="*/ 258063 w 2005447"/>
              <a:gd name="connsiteY172" fmla="*/ 260436 h 514191"/>
              <a:gd name="connsiteX173" fmla="*/ 258063 w 2005447"/>
              <a:gd name="connsiteY173" fmla="*/ 249760 h 514191"/>
              <a:gd name="connsiteX174" fmla="*/ 284091 w 2005447"/>
              <a:gd name="connsiteY174" fmla="*/ 249760 h 514191"/>
              <a:gd name="connsiteX175" fmla="*/ 284091 w 2005447"/>
              <a:gd name="connsiteY175" fmla="*/ 260436 h 514191"/>
              <a:gd name="connsiteX176" fmla="*/ 423232 w 2005447"/>
              <a:gd name="connsiteY176" fmla="*/ 260436 h 514191"/>
              <a:gd name="connsiteX177" fmla="*/ 551095 w 2005447"/>
              <a:gd name="connsiteY177" fmla="*/ 137032 h 514191"/>
              <a:gd name="connsiteX178" fmla="*/ 641397 w 2005447"/>
              <a:gd name="connsiteY178" fmla="*/ 137032 h 514191"/>
              <a:gd name="connsiteX179" fmla="*/ 1098739 w 2005447"/>
              <a:gd name="connsiteY179" fmla="*/ 91838 h 514191"/>
              <a:gd name="connsiteX180" fmla="*/ 1151737 w 2005447"/>
              <a:gd name="connsiteY180" fmla="*/ 143292 h 514191"/>
              <a:gd name="connsiteX181" fmla="*/ 1173176 w 2005447"/>
              <a:gd name="connsiteY181" fmla="*/ 143292 h 514191"/>
              <a:gd name="connsiteX182" fmla="*/ 1120178 w 2005447"/>
              <a:gd name="connsiteY182" fmla="*/ 91838 h 514191"/>
              <a:gd name="connsiteX183" fmla="*/ 1971558 w 2005447"/>
              <a:gd name="connsiteY183" fmla="*/ 75098 h 514191"/>
              <a:gd name="connsiteX184" fmla="*/ 1988709 w 2005447"/>
              <a:gd name="connsiteY184" fmla="*/ 75098 h 514191"/>
              <a:gd name="connsiteX185" fmla="*/ 1988709 w 2005447"/>
              <a:gd name="connsiteY185" fmla="*/ 91435 h 514191"/>
              <a:gd name="connsiteX186" fmla="*/ 1971558 w 2005447"/>
              <a:gd name="connsiteY186" fmla="*/ 91435 h 514191"/>
              <a:gd name="connsiteX187" fmla="*/ 1769600 w 2005447"/>
              <a:gd name="connsiteY187" fmla="*/ 75098 h 514191"/>
              <a:gd name="connsiteX188" fmla="*/ 1786751 w 2005447"/>
              <a:gd name="connsiteY188" fmla="*/ 75098 h 514191"/>
              <a:gd name="connsiteX189" fmla="*/ 1786751 w 2005447"/>
              <a:gd name="connsiteY189" fmla="*/ 91435 h 514191"/>
              <a:gd name="connsiteX190" fmla="*/ 1769600 w 2005447"/>
              <a:gd name="connsiteY190" fmla="*/ 91435 h 514191"/>
              <a:gd name="connsiteX191" fmla="*/ 1959138 w 2005447"/>
              <a:gd name="connsiteY191" fmla="*/ 63367 h 514191"/>
              <a:gd name="connsiteX192" fmla="*/ 1959138 w 2005447"/>
              <a:gd name="connsiteY192" fmla="*/ 102386 h 514191"/>
              <a:gd name="connsiteX193" fmla="*/ 2000087 w 2005447"/>
              <a:gd name="connsiteY193" fmla="*/ 102386 h 514191"/>
              <a:gd name="connsiteX194" fmla="*/ 2000087 w 2005447"/>
              <a:gd name="connsiteY194" fmla="*/ 63367 h 514191"/>
              <a:gd name="connsiteX195" fmla="*/ 1953435 w 2005447"/>
              <a:gd name="connsiteY195" fmla="*/ 58307 h 514191"/>
              <a:gd name="connsiteX196" fmla="*/ 2005447 w 2005447"/>
              <a:gd name="connsiteY196" fmla="*/ 58307 h 514191"/>
              <a:gd name="connsiteX197" fmla="*/ 2005447 w 2005447"/>
              <a:gd name="connsiteY197" fmla="*/ 107832 h 514191"/>
              <a:gd name="connsiteX198" fmla="*/ 1953607 w 2005447"/>
              <a:gd name="connsiteY198" fmla="*/ 107832 h 514191"/>
              <a:gd name="connsiteX199" fmla="*/ 1953607 w 2005447"/>
              <a:gd name="connsiteY199" fmla="*/ 84806 h 514191"/>
              <a:gd name="connsiteX200" fmla="*/ 1793884 w 2005447"/>
              <a:gd name="connsiteY200" fmla="*/ 84806 h 514191"/>
              <a:gd name="connsiteX201" fmla="*/ 1793713 w 2005447"/>
              <a:gd name="connsiteY201" fmla="*/ 81333 h 514191"/>
              <a:gd name="connsiteX202" fmla="*/ 1953435 w 2005447"/>
              <a:gd name="connsiteY202" fmla="*/ 81333 h 514191"/>
              <a:gd name="connsiteX203" fmla="*/ 322666 w 2005447"/>
              <a:gd name="connsiteY203" fmla="*/ 22057 h 514191"/>
              <a:gd name="connsiteX204" fmla="*/ 339818 w 2005447"/>
              <a:gd name="connsiteY204" fmla="*/ 22057 h 514191"/>
              <a:gd name="connsiteX205" fmla="*/ 339818 w 2005447"/>
              <a:gd name="connsiteY205" fmla="*/ 38394 h 514191"/>
              <a:gd name="connsiteX206" fmla="*/ 322666 w 2005447"/>
              <a:gd name="connsiteY206" fmla="*/ 38394 h 514191"/>
              <a:gd name="connsiteX207" fmla="*/ 871526 w 2005447"/>
              <a:gd name="connsiteY207" fmla="*/ 16801 h 514191"/>
              <a:gd name="connsiteX208" fmla="*/ 871526 w 2005447"/>
              <a:gd name="connsiteY208" fmla="*/ 55820 h 514191"/>
              <a:gd name="connsiteX209" fmla="*/ 912517 w 2005447"/>
              <a:gd name="connsiteY209" fmla="*/ 55820 h 514191"/>
              <a:gd name="connsiteX210" fmla="*/ 912517 w 2005447"/>
              <a:gd name="connsiteY210" fmla="*/ 16801 h 514191"/>
              <a:gd name="connsiteX211" fmla="*/ 866166 w 2005447"/>
              <a:gd name="connsiteY211" fmla="*/ 11398 h 514191"/>
              <a:gd name="connsiteX212" fmla="*/ 918135 w 2005447"/>
              <a:gd name="connsiteY212" fmla="*/ 11398 h 514191"/>
              <a:gd name="connsiteX213" fmla="*/ 918135 w 2005447"/>
              <a:gd name="connsiteY213" fmla="*/ 58564 h 514191"/>
              <a:gd name="connsiteX214" fmla="*/ 949607 w 2005447"/>
              <a:gd name="connsiteY214" fmla="*/ 88579 h 514191"/>
              <a:gd name="connsiteX215" fmla="*/ 1121936 w 2005447"/>
              <a:gd name="connsiteY215" fmla="*/ 88579 h 514191"/>
              <a:gd name="connsiteX216" fmla="*/ 1178493 w 2005447"/>
              <a:gd name="connsiteY216" fmla="*/ 143249 h 514191"/>
              <a:gd name="connsiteX217" fmla="*/ 1331826 w 2005447"/>
              <a:gd name="connsiteY217" fmla="*/ 143249 h 514191"/>
              <a:gd name="connsiteX218" fmla="*/ 1331826 w 2005447"/>
              <a:gd name="connsiteY218" fmla="*/ 136817 h 514191"/>
              <a:gd name="connsiteX219" fmla="*/ 1348977 w 2005447"/>
              <a:gd name="connsiteY219" fmla="*/ 136817 h 514191"/>
              <a:gd name="connsiteX220" fmla="*/ 1348977 w 2005447"/>
              <a:gd name="connsiteY220" fmla="*/ 153154 h 514191"/>
              <a:gd name="connsiteX221" fmla="*/ 1331826 w 2005447"/>
              <a:gd name="connsiteY221" fmla="*/ 153154 h 514191"/>
              <a:gd name="connsiteX222" fmla="*/ 1331826 w 2005447"/>
              <a:gd name="connsiteY222" fmla="*/ 146722 h 514191"/>
              <a:gd name="connsiteX223" fmla="*/ 1151093 w 2005447"/>
              <a:gd name="connsiteY223" fmla="*/ 146722 h 514191"/>
              <a:gd name="connsiteX224" fmla="*/ 1150321 w 2005447"/>
              <a:gd name="connsiteY224" fmla="*/ 146722 h 514191"/>
              <a:gd name="connsiteX225" fmla="*/ 1093765 w 2005447"/>
              <a:gd name="connsiteY225" fmla="*/ 92052 h 514191"/>
              <a:gd name="connsiteX226" fmla="*/ 947978 w 2005447"/>
              <a:gd name="connsiteY226" fmla="*/ 92052 h 514191"/>
              <a:gd name="connsiteX227" fmla="*/ 915562 w 2005447"/>
              <a:gd name="connsiteY227" fmla="*/ 60923 h 514191"/>
              <a:gd name="connsiteX228" fmla="*/ 866166 w 2005447"/>
              <a:gd name="connsiteY228" fmla="*/ 60923 h 514191"/>
              <a:gd name="connsiteX229" fmla="*/ 1133254 w 2005447"/>
              <a:gd name="connsiteY229" fmla="*/ 0 h 514191"/>
              <a:gd name="connsiteX230" fmla="*/ 1138279 w 2005447"/>
              <a:gd name="connsiteY230" fmla="*/ 0 h 514191"/>
              <a:gd name="connsiteX231" fmla="*/ 1222872 w 2005447"/>
              <a:gd name="connsiteY231" fmla="*/ 81676 h 514191"/>
              <a:gd name="connsiteX232" fmla="*/ 1273469 w 2005447"/>
              <a:gd name="connsiteY232" fmla="*/ 81676 h 514191"/>
              <a:gd name="connsiteX233" fmla="*/ 1188876 w 2005447"/>
              <a:gd name="connsiteY233" fmla="*/ 0 h 514191"/>
              <a:gd name="connsiteX234" fmla="*/ 1194239 w 2005447"/>
              <a:gd name="connsiteY234" fmla="*/ 0 h 514191"/>
              <a:gd name="connsiteX235" fmla="*/ 1278442 w 2005447"/>
              <a:gd name="connsiteY235" fmla="*/ 81376 h 514191"/>
              <a:gd name="connsiteX236" fmla="*/ 1486618 w 2005447"/>
              <a:gd name="connsiteY236" fmla="*/ 81376 h 514191"/>
              <a:gd name="connsiteX237" fmla="*/ 1486618 w 2005447"/>
              <a:gd name="connsiteY237" fmla="*/ 70828 h 514191"/>
              <a:gd name="connsiteX238" fmla="*/ 1512731 w 2005447"/>
              <a:gd name="connsiteY238" fmla="*/ 70828 h 514191"/>
              <a:gd name="connsiteX239" fmla="*/ 1512731 w 2005447"/>
              <a:gd name="connsiteY239" fmla="*/ 81333 h 514191"/>
              <a:gd name="connsiteX240" fmla="*/ 1762412 w 2005447"/>
              <a:gd name="connsiteY240" fmla="*/ 81333 h 514191"/>
              <a:gd name="connsiteX241" fmla="*/ 1762412 w 2005447"/>
              <a:gd name="connsiteY241" fmla="*/ 84806 h 514191"/>
              <a:gd name="connsiteX242" fmla="*/ 1512731 w 2005447"/>
              <a:gd name="connsiteY242" fmla="*/ 84806 h 514191"/>
              <a:gd name="connsiteX243" fmla="*/ 1512731 w 2005447"/>
              <a:gd name="connsiteY243" fmla="*/ 95569 h 514191"/>
              <a:gd name="connsiteX244" fmla="*/ 1489662 w 2005447"/>
              <a:gd name="connsiteY244" fmla="*/ 95569 h 514191"/>
              <a:gd name="connsiteX245" fmla="*/ 1373076 w 2005447"/>
              <a:gd name="connsiteY245" fmla="*/ 208210 h 514191"/>
              <a:gd name="connsiteX246" fmla="*/ 1120692 w 2005447"/>
              <a:gd name="connsiteY246" fmla="*/ 208210 h 514191"/>
              <a:gd name="connsiteX247" fmla="*/ 1120692 w 2005447"/>
              <a:gd name="connsiteY247" fmla="*/ 231236 h 514191"/>
              <a:gd name="connsiteX248" fmla="*/ 1068595 w 2005447"/>
              <a:gd name="connsiteY248" fmla="*/ 231579 h 514191"/>
              <a:gd name="connsiteX249" fmla="*/ 1068595 w 2005447"/>
              <a:gd name="connsiteY249" fmla="*/ 182098 h 514191"/>
              <a:gd name="connsiteX250" fmla="*/ 1120564 w 2005447"/>
              <a:gd name="connsiteY250" fmla="*/ 182098 h 514191"/>
              <a:gd name="connsiteX251" fmla="*/ 1120564 w 2005447"/>
              <a:gd name="connsiteY251" fmla="*/ 205123 h 514191"/>
              <a:gd name="connsiteX252" fmla="*/ 1371446 w 2005447"/>
              <a:gd name="connsiteY252" fmla="*/ 205123 h 514191"/>
              <a:gd name="connsiteX253" fmla="*/ 1486618 w 2005447"/>
              <a:gd name="connsiteY253" fmla="*/ 93639 h 514191"/>
              <a:gd name="connsiteX254" fmla="*/ 1486618 w 2005447"/>
              <a:gd name="connsiteY254" fmla="*/ 85063 h 514191"/>
              <a:gd name="connsiteX255" fmla="*/ 1221243 w 2005447"/>
              <a:gd name="connsiteY255" fmla="*/ 85063 h 514191"/>
              <a:gd name="connsiteX256" fmla="*/ 643478 w 2005447"/>
              <a:gd name="connsiteY256" fmla="*/ 0 h 514191"/>
              <a:gd name="connsiteX257" fmla="*/ 648499 w 2005447"/>
              <a:gd name="connsiteY257" fmla="*/ 0 h 514191"/>
              <a:gd name="connsiteX258" fmla="*/ 612711 w 2005447"/>
              <a:gd name="connsiteY258" fmla="*/ 34509 h 514191"/>
              <a:gd name="connsiteX259" fmla="*/ 790871 w 2005447"/>
              <a:gd name="connsiteY259" fmla="*/ 34509 h 514191"/>
              <a:gd name="connsiteX260" fmla="*/ 790871 w 2005447"/>
              <a:gd name="connsiteY260" fmla="*/ 11527 h 514191"/>
              <a:gd name="connsiteX261" fmla="*/ 842840 w 2005447"/>
              <a:gd name="connsiteY261" fmla="*/ 11527 h 514191"/>
              <a:gd name="connsiteX262" fmla="*/ 842840 w 2005447"/>
              <a:gd name="connsiteY262" fmla="*/ 60837 h 514191"/>
              <a:gd name="connsiteX263" fmla="*/ 818656 w 2005447"/>
              <a:gd name="connsiteY263" fmla="*/ 60837 h 514191"/>
              <a:gd name="connsiteX264" fmla="*/ 818656 w 2005447"/>
              <a:gd name="connsiteY264" fmla="*/ 138018 h 514191"/>
              <a:gd name="connsiteX265" fmla="*/ 693366 w 2005447"/>
              <a:gd name="connsiteY265" fmla="*/ 258078 h 514191"/>
              <a:gd name="connsiteX266" fmla="*/ 693366 w 2005447"/>
              <a:gd name="connsiteY266" fmla="*/ 278917 h 514191"/>
              <a:gd name="connsiteX267" fmla="*/ 716478 w 2005447"/>
              <a:gd name="connsiteY267" fmla="*/ 278917 h 514191"/>
              <a:gd name="connsiteX268" fmla="*/ 850387 w 2005447"/>
              <a:gd name="connsiteY268" fmla="*/ 150710 h 514191"/>
              <a:gd name="connsiteX269" fmla="*/ 958226 w 2005447"/>
              <a:gd name="connsiteY269" fmla="*/ 150710 h 514191"/>
              <a:gd name="connsiteX270" fmla="*/ 990814 w 2005447"/>
              <a:gd name="connsiteY270" fmla="*/ 181755 h 514191"/>
              <a:gd name="connsiteX271" fmla="*/ 1040167 w 2005447"/>
              <a:gd name="connsiteY271" fmla="*/ 181755 h 514191"/>
              <a:gd name="connsiteX272" fmla="*/ 1040167 w 2005447"/>
              <a:gd name="connsiteY272" fmla="*/ 231279 h 514191"/>
              <a:gd name="connsiteX273" fmla="*/ 988198 w 2005447"/>
              <a:gd name="connsiteY273" fmla="*/ 231279 h 514191"/>
              <a:gd name="connsiteX274" fmla="*/ 988198 w 2005447"/>
              <a:gd name="connsiteY274" fmla="*/ 208168 h 514191"/>
              <a:gd name="connsiteX275" fmla="*/ 907758 w 2005447"/>
              <a:gd name="connsiteY275" fmla="*/ 208168 h 514191"/>
              <a:gd name="connsiteX276" fmla="*/ 907758 w 2005447"/>
              <a:gd name="connsiteY276" fmla="*/ 212970 h 514191"/>
              <a:gd name="connsiteX277" fmla="*/ 894037 w 2005447"/>
              <a:gd name="connsiteY277" fmla="*/ 212970 h 514191"/>
              <a:gd name="connsiteX278" fmla="*/ 894037 w 2005447"/>
              <a:gd name="connsiteY278" fmla="*/ 199892 h 514191"/>
              <a:gd name="connsiteX279" fmla="*/ 907758 w 2005447"/>
              <a:gd name="connsiteY279" fmla="*/ 199892 h 514191"/>
              <a:gd name="connsiteX280" fmla="*/ 907758 w 2005447"/>
              <a:gd name="connsiteY280" fmla="*/ 204694 h 514191"/>
              <a:gd name="connsiteX281" fmla="*/ 988370 w 2005447"/>
              <a:gd name="connsiteY281" fmla="*/ 204694 h 514191"/>
              <a:gd name="connsiteX282" fmla="*/ 988370 w 2005447"/>
              <a:gd name="connsiteY282" fmla="*/ 184156 h 514191"/>
              <a:gd name="connsiteX283" fmla="*/ 956897 w 2005447"/>
              <a:gd name="connsiteY283" fmla="*/ 154141 h 514191"/>
              <a:gd name="connsiteX284" fmla="*/ 895709 w 2005447"/>
              <a:gd name="connsiteY284" fmla="*/ 154141 h 514191"/>
              <a:gd name="connsiteX285" fmla="*/ 765316 w 2005447"/>
              <a:gd name="connsiteY285" fmla="*/ 278917 h 514191"/>
              <a:gd name="connsiteX286" fmla="*/ 885376 w 2005447"/>
              <a:gd name="connsiteY286" fmla="*/ 278917 h 514191"/>
              <a:gd name="connsiteX287" fmla="*/ 885376 w 2005447"/>
              <a:gd name="connsiteY287" fmla="*/ 282433 h 514191"/>
              <a:gd name="connsiteX288" fmla="*/ 693366 w 2005447"/>
              <a:gd name="connsiteY288" fmla="*/ 282433 h 514191"/>
              <a:gd name="connsiteX289" fmla="*/ 693366 w 2005447"/>
              <a:gd name="connsiteY289" fmla="*/ 305501 h 514191"/>
              <a:gd name="connsiteX290" fmla="*/ 641526 w 2005447"/>
              <a:gd name="connsiteY290" fmla="*/ 305501 h 514191"/>
              <a:gd name="connsiteX291" fmla="*/ 641526 w 2005447"/>
              <a:gd name="connsiteY291" fmla="*/ 256192 h 514191"/>
              <a:gd name="connsiteX292" fmla="*/ 690622 w 2005447"/>
              <a:gd name="connsiteY292" fmla="*/ 256192 h 514191"/>
              <a:gd name="connsiteX293" fmla="*/ 814969 w 2005447"/>
              <a:gd name="connsiteY293" fmla="*/ 136989 h 514191"/>
              <a:gd name="connsiteX294" fmla="*/ 814969 w 2005447"/>
              <a:gd name="connsiteY294" fmla="*/ 61266 h 514191"/>
              <a:gd name="connsiteX295" fmla="*/ 790828 w 2005447"/>
              <a:gd name="connsiteY295" fmla="*/ 61266 h 514191"/>
              <a:gd name="connsiteX296" fmla="*/ 790828 w 2005447"/>
              <a:gd name="connsiteY296" fmla="*/ 38240 h 514191"/>
              <a:gd name="connsiteX297" fmla="*/ 539946 w 2005447"/>
              <a:gd name="connsiteY297" fmla="*/ 38240 h 514191"/>
              <a:gd name="connsiteX298" fmla="*/ 477816 w 2005447"/>
              <a:gd name="connsiteY298" fmla="*/ 98270 h 514191"/>
              <a:gd name="connsiteX299" fmla="*/ 477816 w 2005447"/>
              <a:gd name="connsiteY299" fmla="*/ 120738 h 514191"/>
              <a:gd name="connsiteX300" fmla="*/ 451831 w 2005447"/>
              <a:gd name="connsiteY300" fmla="*/ 120738 h 514191"/>
              <a:gd name="connsiteX301" fmla="*/ 451831 w 2005447"/>
              <a:gd name="connsiteY301" fmla="*/ 110104 h 514191"/>
              <a:gd name="connsiteX302" fmla="*/ 187957 w 2005447"/>
              <a:gd name="connsiteY302" fmla="*/ 110104 h 514191"/>
              <a:gd name="connsiteX303" fmla="*/ 130071 w 2005447"/>
              <a:gd name="connsiteY303" fmla="*/ 165846 h 514191"/>
              <a:gd name="connsiteX304" fmla="*/ 130071 w 2005447"/>
              <a:gd name="connsiteY304" fmla="*/ 179739 h 514191"/>
              <a:gd name="connsiteX305" fmla="*/ 112791 w 2005447"/>
              <a:gd name="connsiteY305" fmla="*/ 179739 h 514191"/>
              <a:gd name="connsiteX306" fmla="*/ 112791 w 2005447"/>
              <a:gd name="connsiteY306" fmla="*/ 163402 h 514191"/>
              <a:gd name="connsiteX307" fmla="*/ 127370 w 2005447"/>
              <a:gd name="connsiteY307" fmla="*/ 163402 h 514191"/>
              <a:gd name="connsiteX308" fmla="*/ 186499 w 2005447"/>
              <a:gd name="connsiteY308" fmla="*/ 106374 h 514191"/>
              <a:gd name="connsiteX309" fmla="*/ 451874 w 2005447"/>
              <a:gd name="connsiteY309" fmla="*/ 106374 h 514191"/>
              <a:gd name="connsiteX310" fmla="*/ 451874 w 2005447"/>
              <a:gd name="connsiteY310" fmla="*/ 95740 h 514191"/>
              <a:gd name="connsiteX311" fmla="*/ 475114 w 2005447"/>
              <a:gd name="connsiteY311" fmla="*/ 95740 h 514191"/>
              <a:gd name="connsiteX312" fmla="*/ 538489 w 2005447"/>
              <a:gd name="connsiteY312" fmla="*/ 34509 h 514191"/>
              <a:gd name="connsiteX313" fmla="*/ 607609 w 2005447"/>
              <a:gd name="connsiteY313" fmla="*/ 34509 h 514191"/>
              <a:gd name="connsiteX314" fmla="*/ 464390 w 2005447"/>
              <a:gd name="connsiteY314" fmla="*/ 0 h 514191"/>
              <a:gd name="connsiteX315" fmla="*/ 469867 w 2005447"/>
              <a:gd name="connsiteY315" fmla="*/ 0 h 514191"/>
              <a:gd name="connsiteX316" fmla="*/ 440382 w 2005447"/>
              <a:gd name="connsiteY316" fmla="*/ 28292 h 514191"/>
              <a:gd name="connsiteX317" fmla="*/ 465423 w 2005447"/>
              <a:gd name="connsiteY317" fmla="*/ 28292 h 514191"/>
              <a:gd name="connsiteX318" fmla="*/ 494921 w 2005447"/>
              <a:gd name="connsiteY318" fmla="*/ 0 h 514191"/>
              <a:gd name="connsiteX319" fmla="*/ 499862 w 2005447"/>
              <a:gd name="connsiteY319" fmla="*/ 0 h 514191"/>
              <a:gd name="connsiteX320" fmla="*/ 466839 w 2005447"/>
              <a:gd name="connsiteY320" fmla="*/ 31680 h 514191"/>
              <a:gd name="connsiteX321" fmla="*/ 350338 w 2005447"/>
              <a:gd name="connsiteY321" fmla="*/ 31680 h 514191"/>
              <a:gd name="connsiteX322" fmla="*/ 350338 w 2005447"/>
              <a:gd name="connsiteY322" fmla="*/ 28249 h 514191"/>
              <a:gd name="connsiteX323" fmla="*/ 434937 w 2005447"/>
              <a:gd name="connsiteY323" fmla="*/ 28249 h 514191"/>
              <a:gd name="connsiteX324" fmla="*/ 185173 w 2005447"/>
              <a:gd name="connsiteY324" fmla="*/ 0 h 514191"/>
              <a:gd name="connsiteX325" fmla="*/ 190392 w 2005447"/>
              <a:gd name="connsiteY325" fmla="*/ 0 h 514191"/>
              <a:gd name="connsiteX326" fmla="*/ 160986 w 2005447"/>
              <a:gd name="connsiteY326" fmla="*/ 28292 h 514191"/>
              <a:gd name="connsiteX327" fmla="*/ 312090 w 2005447"/>
              <a:gd name="connsiteY327" fmla="*/ 28292 h 514191"/>
              <a:gd name="connsiteX328" fmla="*/ 312090 w 2005447"/>
              <a:gd name="connsiteY328" fmla="*/ 31723 h 514191"/>
              <a:gd name="connsiteX329" fmla="*/ 157385 w 2005447"/>
              <a:gd name="connsiteY329" fmla="*/ 31723 h 514191"/>
              <a:gd name="connsiteX330" fmla="*/ 101042 w 2005447"/>
              <a:gd name="connsiteY330" fmla="*/ 85878 h 514191"/>
              <a:gd name="connsiteX331" fmla="*/ 100485 w 2005447"/>
              <a:gd name="connsiteY331" fmla="*/ 86392 h 514191"/>
              <a:gd name="connsiteX332" fmla="*/ 0 w 2005447"/>
              <a:gd name="connsiteY332" fmla="*/ 86392 h 514191"/>
              <a:gd name="connsiteX333" fmla="*/ 0 w 2005447"/>
              <a:gd name="connsiteY333" fmla="*/ 82962 h 514191"/>
              <a:gd name="connsiteX334" fmla="*/ 98898 w 2005447"/>
              <a:gd name="connsiteY334" fmla="*/ 82962 h 514191"/>
              <a:gd name="connsiteX335" fmla="*/ 111822 w 2005447"/>
              <a:gd name="connsiteY335" fmla="*/ 0 h 514191"/>
              <a:gd name="connsiteX336" fmla="*/ 116390 w 2005447"/>
              <a:gd name="connsiteY336" fmla="*/ 0 h 514191"/>
              <a:gd name="connsiteX337" fmla="*/ 83762 w 2005447"/>
              <a:gd name="connsiteY337" fmla="*/ 31508 h 514191"/>
              <a:gd name="connsiteX338" fmla="*/ 0 w 2005447"/>
              <a:gd name="connsiteY338" fmla="*/ 31508 h 514191"/>
              <a:gd name="connsiteX339" fmla="*/ 0 w 2005447"/>
              <a:gd name="connsiteY339" fmla="*/ 28378 h 514191"/>
              <a:gd name="connsiteX340" fmla="*/ 82433 w 2005447"/>
              <a:gd name="connsiteY340" fmla="*/ 28378 h 514191"/>
            </a:gdLst>
            <a:ahLst/>
            <a:cxnLst/>
            <a:rect l="l" t="t" r="r" b="b"/>
            <a:pathLst>
              <a:path w="2005447" h="514191">
                <a:moveTo>
                  <a:pt x="509460" y="387014"/>
                </a:moveTo>
                <a:lnTo>
                  <a:pt x="613783" y="487735"/>
                </a:lnTo>
                <a:lnTo>
                  <a:pt x="646199" y="487735"/>
                </a:lnTo>
                <a:lnTo>
                  <a:pt x="541961" y="387014"/>
                </a:lnTo>
                <a:close/>
                <a:moveTo>
                  <a:pt x="737387" y="377606"/>
                </a:moveTo>
                <a:lnTo>
                  <a:pt x="754538" y="377606"/>
                </a:lnTo>
                <a:lnTo>
                  <a:pt x="754538" y="393942"/>
                </a:lnTo>
                <a:lnTo>
                  <a:pt x="737387" y="393942"/>
                </a:lnTo>
                <a:close/>
                <a:moveTo>
                  <a:pt x="724967" y="366046"/>
                </a:moveTo>
                <a:lnTo>
                  <a:pt x="724967" y="405066"/>
                </a:lnTo>
                <a:lnTo>
                  <a:pt x="765916" y="405066"/>
                </a:lnTo>
                <a:lnTo>
                  <a:pt x="765916" y="366046"/>
                </a:lnTo>
                <a:close/>
                <a:moveTo>
                  <a:pt x="346050" y="331529"/>
                </a:moveTo>
                <a:lnTo>
                  <a:pt x="394974" y="378524"/>
                </a:lnTo>
                <a:lnTo>
                  <a:pt x="406123" y="378524"/>
                </a:lnTo>
                <a:lnTo>
                  <a:pt x="406123" y="383369"/>
                </a:lnTo>
                <a:lnTo>
                  <a:pt x="641483" y="383798"/>
                </a:lnTo>
                <a:lnTo>
                  <a:pt x="641483" y="360815"/>
                </a:lnTo>
                <a:lnTo>
                  <a:pt x="693494" y="360815"/>
                </a:lnTo>
                <a:lnTo>
                  <a:pt x="693494" y="410168"/>
                </a:lnTo>
                <a:lnTo>
                  <a:pt x="641483" y="410168"/>
                </a:lnTo>
                <a:lnTo>
                  <a:pt x="641483" y="387099"/>
                </a:lnTo>
                <a:lnTo>
                  <a:pt x="546893" y="387099"/>
                </a:lnTo>
                <a:lnTo>
                  <a:pt x="651001" y="487735"/>
                </a:lnTo>
                <a:lnTo>
                  <a:pt x="864322" y="487735"/>
                </a:lnTo>
                <a:lnTo>
                  <a:pt x="864322" y="464710"/>
                </a:lnTo>
                <a:lnTo>
                  <a:pt x="916333" y="464710"/>
                </a:lnTo>
                <a:lnTo>
                  <a:pt x="916333" y="514191"/>
                </a:lnTo>
                <a:lnTo>
                  <a:pt x="864493" y="514191"/>
                </a:lnTo>
                <a:lnTo>
                  <a:pt x="864493" y="491165"/>
                </a:lnTo>
                <a:lnTo>
                  <a:pt x="612111" y="491165"/>
                </a:lnTo>
                <a:lnTo>
                  <a:pt x="504357" y="387014"/>
                </a:lnTo>
                <a:lnTo>
                  <a:pt x="406294" y="387014"/>
                </a:lnTo>
                <a:lnTo>
                  <a:pt x="406294" y="391773"/>
                </a:lnTo>
                <a:lnTo>
                  <a:pt x="392573" y="391773"/>
                </a:lnTo>
                <a:lnTo>
                  <a:pt x="392573" y="381139"/>
                </a:lnTo>
                <a:lnTo>
                  <a:pt x="343478" y="333973"/>
                </a:lnTo>
                <a:close/>
                <a:moveTo>
                  <a:pt x="1209108" y="282433"/>
                </a:moveTo>
                <a:lnTo>
                  <a:pt x="1104185" y="383841"/>
                </a:lnTo>
                <a:lnTo>
                  <a:pt x="1142646" y="383841"/>
                </a:lnTo>
                <a:lnTo>
                  <a:pt x="1225959" y="303358"/>
                </a:lnTo>
                <a:lnTo>
                  <a:pt x="1225959" y="282433"/>
                </a:lnTo>
                <a:close/>
                <a:moveTo>
                  <a:pt x="894536" y="274397"/>
                </a:moveTo>
                <a:lnTo>
                  <a:pt x="908257" y="274397"/>
                </a:lnTo>
                <a:lnTo>
                  <a:pt x="908257" y="287475"/>
                </a:lnTo>
                <a:lnTo>
                  <a:pt x="894536" y="287475"/>
                </a:lnTo>
                <a:close/>
                <a:moveTo>
                  <a:pt x="113419" y="254201"/>
                </a:moveTo>
                <a:lnTo>
                  <a:pt x="130571" y="254201"/>
                </a:lnTo>
                <a:lnTo>
                  <a:pt x="130571" y="270538"/>
                </a:lnTo>
                <a:lnTo>
                  <a:pt x="113419" y="270538"/>
                </a:lnTo>
                <a:close/>
                <a:moveTo>
                  <a:pt x="101000" y="242470"/>
                </a:moveTo>
                <a:lnTo>
                  <a:pt x="101000" y="281490"/>
                </a:lnTo>
                <a:lnTo>
                  <a:pt x="141991" y="281490"/>
                </a:lnTo>
                <a:lnTo>
                  <a:pt x="141991" y="242470"/>
                </a:lnTo>
                <a:close/>
                <a:moveTo>
                  <a:pt x="1005763" y="198417"/>
                </a:moveTo>
                <a:lnTo>
                  <a:pt x="1022915" y="198417"/>
                </a:lnTo>
                <a:lnTo>
                  <a:pt x="1022915" y="214753"/>
                </a:lnTo>
                <a:lnTo>
                  <a:pt x="1005763" y="214753"/>
                </a:lnTo>
                <a:close/>
                <a:moveTo>
                  <a:pt x="654845" y="197559"/>
                </a:moveTo>
                <a:lnTo>
                  <a:pt x="680873" y="197559"/>
                </a:lnTo>
                <a:lnTo>
                  <a:pt x="680873" y="222300"/>
                </a:lnTo>
                <a:lnTo>
                  <a:pt x="654845" y="222300"/>
                </a:lnTo>
                <a:lnTo>
                  <a:pt x="654845" y="211666"/>
                </a:lnTo>
                <a:lnTo>
                  <a:pt x="587569" y="211666"/>
                </a:lnTo>
                <a:lnTo>
                  <a:pt x="472784" y="322593"/>
                </a:lnTo>
                <a:lnTo>
                  <a:pt x="339560" y="322593"/>
                </a:lnTo>
                <a:lnTo>
                  <a:pt x="339560" y="327438"/>
                </a:lnTo>
                <a:lnTo>
                  <a:pt x="325839" y="327438"/>
                </a:lnTo>
                <a:lnTo>
                  <a:pt x="325839" y="314360"/>
                </a:lnTo>
                <a:lnTo>
                  <a:pt x="339560" y="314360"/>
                </a:lnTo>
                <a:lnTo>
                  <a:pt x="339560" y="319162"/>
                </a:lnTo>
                <a:lnTo>
                  <a:pt x="471240" y="319162"/>
                </a:lnTo>
                <a:lnTo>
                  <a:pt x="586026" y="208193"/>
                </a:lnTo>
                <a:lnTo>
                  <a:pt x="654845" y="208193"/>
                </a:lnTo>
                <a:close/>
                <a:moveTo>
                  <a:pt x="40713" y="188100"/>
                </a:moveTo>
                <a:lnTo>
                  <a:pt x="66697" y="188100"/>
                </a:lnTo>
                <a:lnTo>
                  <a:pt x="66697" y="212885"/>
                </a:lnTo>
                <a:lnTo>
                  <a:pt x="40713" y="212885"/>
                </a:lnTo>
                <a:lnTo>
                  <a:pt x="40713" y="202207"/>
                </a:lnTo>
                <a:lnTo>
                  <a:pt x="0" y="202207"/>
                </a:lnTo>
                <a:lnTo>
                  <a:pt x="0" y="198778"/>
                </a:lnTo>
                <a:lnTo>
                  <a:pt x="40713" y="198778"/>
                </a:lnTo>
                <a:close/>
                <a:moveTo>
                  <a:pt x="993515" y="186985"/>
                </a:moveTo>
                <a:lnTo>
                  <a:pt x="993515" y="226005"/>
                </a:lnTo>
                <a:lnTo>
                  <a:pt x="1034507" y="226005"/>
                </a:lnTo>
                <a:lnTo>
                  <a:pt x="1034507" y="186985"/>
                </a:lnTo>
                <a:close/>
                <a:moveTo>
                  <a:pt x="851930" y="154141"/>
                </a:moveTo>
                <a:lnTo>
                  <a:pt x="721580" y="278917"/>
                </a:lnTo>
                <a:lnTo>
                  <a:pt x="760170" y="278917"/>
                </a:lnTo>
                <a:lnTo>
                  <a:pt x="890521" y="154141"/>
                </a:lnTo>
                <a:close/>
                <a:moveTo>
                  <a:pt x="552553" y="140205"/>
                </a:moveTo>
                <a:lnTo>
                  <a:pt x="428462" y="260265"/>
                </a:lnTo>
                <a:lnTo>
                  <a:pt x="456033" y="260265"/>
                </a:lnTo>
                <a:lnTo>
                  <a:pt x="580167" y="140205"/>
                </a:lnTo>
                <a:close/>
                <a:moveTo>
                  <a:pt x="1751649" y="132573"/>
                </a:moveTo>
                <a:lnTo>
                  <a:pt x="1803618" y="132573"/>
                </a:lnTo>
                <a:lnTo>
                  <a:pt x="1803618" y="181926"/>
                </a:lnTo>
                <a:lnTo>
                  <a:pt x="1751649" y="181926"/>
                </a:lnTo>
                <a:lnTo>
                  <a:pt x="1751649" y="158900"/>
                </a:lnTo>
                <a:lnTo>
                  <a:pt x="1643423" y="158900"/>
                </a:lnTo>
                <a:lnTo>
                  <a:pt x="1643423" y="169491"/>
                </a:lnTo>
                <a:lnTo>
                  <a:pt x="1617439" y="169491"/>
                </a:lnTo>
                <a:lnTo>
                  <a:pt x="1617439" y="158857"/>
                </a:lnTo>
                <a:lnTo>
                  <a:pt x="1538801" y="158857"/>
                </a:lnTo>
                <a:lnTo>
                  <a:pt x="1411108" y="282304"/>
                </a:lnTo>
                <a:lnTo>
                  <a:pt x="1277927" y="282304"/>
                </a:lnTo>
                <a:lnTo>
                  <a:pt x="1277927" y="305330"/>
                </a:lnTo>
                <a:lnTo>
                  <a:pt x="1228875" y="305330"/>
                </a:lnTo>
                <a:lnTo>
                  <a:pt x="1144704" y="386799"/>
                </a:lnTo>
                <a:lnTo>
                  <a:pt x="1144190" y="387314"/>
                </a:lnTo>
                <a:lnTo>
                  <a:pt x="771447" y="387314"/>
                </a:lnTo>
                <a:lnTo>
                  <a:pt x="771361" y="410340"/>
                </a:lnTo>
                <a:lnTo>
                  <a:pt x="719350" y="410340"/>
                </a:lnTo>
                <a:lnTo>
                  <a:pt x="719350" y="360815"/>
                </a:lnTo>
                <a:lnTo>
                  <a:pt x="771361" y="360815"/>
                </a:lnTo>
                <a:lnTo>
                  <a:pt x="771361" y="383755"/>
                </a:lnTo>
                <a:lnTo>
                  <a:pt x="1098996" y="383755"/>
                </a:lnTo>
                <a:lnTo>
                  <a:pt x="1203920" y="282347"/>
                </a:lnTo>
                <a:lnTo>
                  <a:pt x="916334" y="282347"/>
                </a:lnTo>
                <a:lnTo>
                  <a:pt x="916334" y="278917"/>
                </a:lnTo>
                <a:lnTo>
                  <a:pt x="1225788" y="278917"/>
                </a:lnTo>
                <a:lnTo>
                  <a:pt x="1225788" y="255891"/>
                </a:lnTo>
                <a:lnTo>
                  <a:pt x="1277756" y="255891"/>
                </a:lnTo>
                <a:lnTo>
                  <a:pt x="1277756" y="278917"/>
                </a:lnTo>
                <a:lnTo>
                  <a:pt x="1409436" y="278917"/>
                </a:lnTo>
                <a:lnTo>
                  <a:pt x="1537300" y="155556"/>
                </a:lnTo>
                <a:lnTo>
                  <a:pt x="1617439" y="155556"/>
                </a:lnTo>
                <a:lnTo>
                  <a:pt x="1617439" y="144922"/>
                </a:lnTo>
                <a:lnTo>
                  <a:pt x="1643423" y="144922"/>
                </a:lnTo>
                <a:lnTo>
                  <a:pt x="1643423" y="155598"/>
                </a:lnTo>
                <a:lnTo>
                  <a:pt x="1751649" y="155598"/>
                </a:lnTo>
                <a:close/>
                <a:moveTo>
                  <a:pt x="0" y="130858"/>
                </a:moveTo>
                <a:lnTo>
                  <a:pt x="15886" y="130858"/>
                </a:lnTo>
                <a:lnTo>
                  <a:pt x="15886" y="147195"/>
                </a:lnTo>
                <a:lnTo>
                  <a:pt x="0" y="147195"/>
                </a:lnTo>
                <a:close/>
                <a:moveTo>
                  <a:pt x="646843" y="119066"/>
                </a:moveTo>
                <a:lnTo>
                  <a:pt x="646843" y="158085"/>
                </a:lnTo>
                <a:lnTo>
                  <a:pt x="687834" y="158085"/>
                </a:lnTo>
                <a:lnTo>
                  <a:pt x="687834" y="119066"/>
                </a:lnTo>
                <a:close/>
                <a:moveTo>
                  <a:pt x="641397" y="114007"/>
                </a:moveTo>
                <a:lnTo>
                  <a:pt x="693366" y="114007"/>
                </a:lnTo>
                <a:lnTo>
                  <a:pt x="693366" y="163231"/>
                </a:lnTo>
                <a:lnTo>
                  <a:pt x="641311" y="163231"/>
                </a:lnTo>
                <a:lnTo>
                  <a:pt x="641311" y="140205"/>
                </a:lnTo>
                <a:lnTo>
                  <a:pt x="585226" y="140205"/>
                </a:lnTo>
                <a:lnTo>
                  <a:pt x="457534" y="263610"/>
                </a:lnTo>
                <a:lnTo>
                  <a:pt x="284176" y="263610"/>
                </a:lnTo>
                <a:lnTo>
                  <a:pt x="284176" y="272185"/>
                </a:lnTo>
                <a:lnTo>
                  <a:pt x="319851" y="306488"/>
                </a:lnTo>
                <a:lnTo>
                  <a:pt x="317279" y="308932"/>
                </a:lnTo>
                <a:lnTo>
                  <a:pt x="281347" y="274630"/>
                </a:lnTo>
                <a:lnTo>
                  <a:pt x="258149" y="274630"/>
                </a:lnTo>
                <a:lnTo>
                  <a:pt x="258149" y="263867"/>
                </a:lnTo>
                <a:lnTo>
                  <a:pt x="147437" y="263867"/>
                </a:lnTo>
                <a:lnTo>
                  <a:pt x="147437" y="286892"/>
                </a:lnTo>
                <a:lnTo>
                  <a:pt x="95468" y="286892"/>
                </a:lnTo>
                <a:lnTo>
                  <a:pt x="95468" y="263867"/>
                </a:lnTo>
                <a:lnTo>
                  <a:pt x="0" y="263867"/>
                </a:lnTo>
                <a:lnTo>
                  <a:pt x="0" y="260479"/>
                </a:lnTo>
                <a:lnTo>
                  <a:pt x="95383" y="260479"/>
                </a:lnTo>
                <a:lnTo>
                  <a:pt x="95383" y="237454"/>
                </a:lnTo>
                <a:lnTo>
                  <a:pt x="144779" y="237454"/>
                </a:lnTo>
                <a:lnTo>
                  <a:pt x="206867" y="177424"/>
                </a:lnTo>
                <a:lnTo>
                  <a:pt x="366460" y="177424"/>
                </a:lnTo>
                <a:lnTo>
                  <a:pt x="366460" y="170949"/>
                </a:lnTo>
                <a:lnTo>
                  <a:pt x="383612" y="170949"/>
                </a:lnTo>
                <a:lnTo>
                  <a:pt x="383612" y="187286"/>
                </a:lnTo>
                <a:lnTo>
                  <a:pt x="366460" y="187286"/>
                </a:lnTo>
                <a:lnTo>
                  <a:pt x="366460" y="180854"/>
                </a:lnTo>
                <a:lnTo>
                  <a:pt x="208367" y="180854"/>
                </a:lnTo>
                <a:lnTo>
                  <a:pt x="147352" y="239855"/>
                </a:lnTo>
                <a:lnTo>
                  <a:pt x="147352" y="260436"/>
                </a:lnTo>
                <a:lnTo>
                  <a:pt x="258063" y="260436"/>
                </a:lnTo>
                <a:lnTo>
                  <a:pt x="258063" y="249760"/>
                </a:lnTo>
                <a:lnTo>
                  <a:pt x="284091" y="249760"/>
                </a:lnTo>
                <a:lnTo>
                  <a:pt x="284091" y="260436"/>
                </a:lnTo>
                <a:lnTo>
                  <a:pt x="423232" y="260436"/>
                </a:lnTo>
                <a:lnTo>
                  <a:pt x="551095" y="137032"/>
                </a:lnTo>
                <a:lnTo>
                  <a:pt x="641397" y="137032"/>
                </a:lnTo>
                <a:close/>
                <a:moveTo>
                  <a:pt x="1098739" y="91838"/>
                </a:moveTo>
                <a:lnTo>
                  <a:pt x="1151737" y="143292"/>
                </a:lnTo>
                <a:lnTo>
                  <a:pt x="1173176" y="143292"/>
                </a:lnTo>
                <a:lnTo>
                  <a:pt x="1120178" y="91838"/>
                </a:lnTo>
                <a:close/>
                <a:moveTo>
                  <a:pt x="1971558" y="75098"/>
                </a:moveTo>
                <a:lnTo>
                  <a:pt x="1988709" y="75098"/>
                </a:lnTo>
                <a:lnTo>
                  <a:pt x="1988709" y="91435"/>
                </a:lnTo>
                <a:lnTo>
                  <a:pt x="1971558" y="91435"/>
                </a:lnTo>
                <a:close/>
                <a:moveTo>
                  <a:pt x="1769600" y="75098"/>
                </a:moveTo>
                <a:lnTo>
                  <a:pt x="1786751" y="75098"/>
                </a:lnTo>
                <a:lnTo>
                  <a:pt x="1786751" y="91435"/>
                </a:lnTo>
                <a:lnTo>
                  <a:pt x="1769600" y="91435"/>
                </a:lnTo>
                <a:close/>
                <a:moveTo>
                  <a:pt x="1959138" y="63367"/>
                </a:moveTo>
                <a:lnTo>
                  <a:pt x="1959138" y="102386"/>
                </a:lnTo>
                <a:lnTo>
                  <a:pt x="2000087" y="102386"/>
                </a:lnTo>
                <a:lnTo>
                  <a:pt x="2000087" y="63367"/>
                </a:lnTo>
                <a:close/>
                <a:moveTo>
                  <a:pt x="1953435" y="58307"/>
                </a:moveTo>
                <a:lnTo>
                  <a:pt x="2005447" y="58307"/>
                </a:lnTo>
                <a:lnTo>
                  <a:pt x="2005447" y="107832"/>
                </a:lnTo>
                <a:lnTo>
                  <a:pt x="1953607" y="107832"/>
                </a:lnTo>
                <a:lnTo>
                  <a:pt x="1953607" y="84806"/>
                </a:lnTo>
                <a:lnTo>
                  <a:pt x="1793884" y="84806"/>
                </a:lnTo>
                <a:lnTo>
                  <a:pt x="1793713" y="81333"/>
                </a:lnTo>
                <a:lnTo>
                  <a:pt x="1953435" y="81333"/>
                </a:lnTo>
                <a:close/>
                <a:moveTo>
                  <a:pt x="322666" y="22057"/>
                </a:moveTo>
                <a:lnTo>
                  <a:pt x="339818" y="22057"/>
                </a:lnTo>
                <a:lnTo>
                  <a:pt x="339818" y="38394"/>
                </a:lnTo>
                <a:lnTo>
                  <a:pt x="322666" y="38394"/>
                </a:lnTo>
                <a:close/>
                <a:moveTo>
                  <a:pt x="871526" y="16801"/>
                </a:moveTo>
                <a:lnTo>
                  <a:pt x="871526" y="55820"/>
                </a:lnTo>
                <a:lnTo>
                  <a:pt x="912517" y="55820"/>
                </a:lnTo>
                <a:lnTo>
                  <a:pt x="912517" y="16801"/>
                </a:lnTo>
                <a:close/>
                <a:moveTo>
                  <a:pt x="866166" y="11398"/>
                </a:moveTo>
                <a:lnTo>
                  <a:pt x="918135" y="11398"/>
                </a:lnTo>
                <a:lnTo>
                  <a:pt x="918135" y="58564"/>
                </a:lnTo>
                <a:lnTo>
                  <a:pt x="949607" y="88579"/>
                </a:lnTo>
                <a:lnTo>
                  <a:pt x="1121936" y="88579"/>
                </a:lnTo>
                <a:lnTo>
                  <a:pt x="1178493" y="143249"/>
                </a:lnTo>
                <a:lnTo>
                  <a:pt x="1331826" y="143249"/>
                </a:lnTo>
                <a:lnTo>
                  <a:pt x="1331826" y="136817"/>
                </a:lnTo>
                <a:lnTo>
                  <a:pt x="1348977" y="136817"/>
                </a:lnTo>
                <a:lnTo>
                  <a:pt x="1348977" y="153154"/>
                </a:lnTo>
                <a:lnTo>
                  <a:pt x="1331826" y="153154"/>
                </a:lnTo>
                <a:lnTo>
                  <a:pt x="1331826" y="146722"/>
                </a:lnTo>
                <a:lnTo>
                  <a:pt x="1151093" y="146722"/>
                </a:lnTo>
                <a:lnTo>
                  <a:pt x="1150321" y="146722"/>
                </a:lnTo>
                <a:lnTo>
                  <a:pt x="1093765" y="92052"/>
                </a:lnTo>
                <a:lnTo>
                  <a:pt x="947978" y="92052"/>
                </a:lnTo>
                <a:lnTo>
                  <a:pt x="915562" y="60923"/>
                </a:lnTo>
                <a:lnTo>
                  <a:pt x="866166" y="60923"/>
                </a:lnTo>
                <a:close/>
                <a:moveTo>
                  <a:pt x="1133254" y="0"/>
                </a:moveTo>
                <a:lnTo>
                  <a:pt x="1138279" y="0"/>
                </a:lnTo>
                <a:lnTo>
                  <a:pt x="1222872" y="81676"/>
                </a:lnTo>
                <a:lnTo>
                  <a:pt x="1273469" y="81676"/>
                </a:lnTo>
                <a:lnTo>
                  <a:pt x="1188876" y="0"/>
                </a:lnTo>
                <a:lnTo>
                  <a:pt x="1194239" y="0"/>
                </a:lnTo>
                <a:lnTo>
                  <a:pt x="1278442" y="81376"/>
                </a:lnTo>
                <a:lnTo>
                  <a:pt x="1486618" y="81376"/>
                </a:lnTo>
                <a:lnTo>
                  <a:pt x="1486618" y="70828"/>
                </a:lnTo>
                <a:lnTo>
                  <a:pt x="1512731" y="70828"/>
                </a:lnTo>
                <a:lnTo>
                  <a:pt x="1512731" y="81333"/>
                </a:lnTo>
                <a:lnTo>
                  <a:pt x="1762412" y="81333"/>
                </a:lnTo>
                <a:lnTo>
                  <a:pt x="1762412" y="84806"/>
                </a:lnTo>
                <a:lnTo>
                  <a:pt x="1512731" y="84806"/>
                </a:lnTo>
                <a:lnTo>
                  <a:pt x="1512731" y="95569"/>
                </a:lnTo>
                <a:lnTo>
                  <a:pt x="1489662" y="95569"/>
                </a:lnTo>
                <a:lnTo>
                  <a:pt x="1373076" y="208210"/>
                </a:lnTo>
                <a:lnTo>
                  <a:pt x="1120692" y="208210"/>
                </a:lnTo>
                <a:lnTo>
                  <a:pt x="1120692" y="231236"/>
                </a:lnTo>
                <a:lnTo>
                  <a:pt x="1068595" y="231579"/>
                </a:lnTo>
                <a:lnTo>
                  <a:pt x="1068595" y="182098"/>
                </a:lnTo>
                <a:lnTo>
                  <a:pt x="1120564" y="182098"/>
                </a:lnTo>
                <a:lnTo>
                  <a:pt x="1120564" y="205123"/>
                </a:lnTo>
                <a:lnTo>
                  <a:pt x="1371446" y="205123"/>
                </a:lnTo>
                <a:lnTo>
                  <a:pt x="1486618" y="93639"/>
                </a:lnTo>
                <a:lnTo>
                  <a:pt x="1486618" y="85063"/>
                </a:lnTo>
                <a:lnTo>
                  <a:pt x="1221243" y="85063"/>
                </a:lnTo>
                <a:close/>
                <a:moveTo>
                  <a:pt x="643478" y="0"/>
                </a:moveTo>
                <a:lnTo>
                  <a:pt x="648499" y="0"/>
                </a:lnTo>
                <a:lnTo>
                  <a:pt x="612711" y="34509"/>
                </a:lnTo>
                <a:lnTo>
                  <a:pt x="790871" y="34509"/>
                </a:lnTo>
                <a:lnTo>
                  <a:pt x="790871" y="11527"/>
                </a:lnTo>
                <a:lnTo>
                  <a:pt x="842840" y="11527"/>
                </a:lnTo>
                <a:lnTo>
                  <a:pt x="842840" y="60837"/>
                </a:lnTo>
                <a:lnTo>
                  <a:pt x="818656" y="60837"/>
                </a:lnTo>
                <a:lnTo>
                  <a:pt x="818656" y="138018"/>
                </a:lnTo>
                <a:lnTo>
                  <a:pt x="693366" y="258078"/>
                </a:lnTo>
                <a:lnTo>
                  <a:pt x="693366" y="278917"/>
                </a:lnTo>
                <a:lnTo>
                  <a:pt x="716478" y="278917"/>
                </a:lnTo>
                <a:lnTo>
                  <a:pt x="850387" y="150710"/>
                </a:lnTo>
                <a:lnTo>
                  <a:pt x="958226" y="150710"/>
                </a:lnTo>
                <a:lnTo>
                  <a:pt x="990814" y="181755"/>
                </a:lnTo>
                <a:lnTo>
                  <a:pt x="1040167" y="181755"/>
                </a:lnTo>
                <a:lnTo>
                  <a:pt x="1040167" y="231279"/>
                </a:lnTo>
                <a:lnTo>
                  <a:pt x="988198" y="231279"/>
                </a:lnTo>
                <a:lnTo>
                  <a:pt x="988198" y="208168"/>
                </a:lnTo>
                <a:lnTo>
                  <a:pt x="907758" y="208168"/>
                </a:lnTo>
                <a:lnTo>
                  <a:pt x="907758" y="212970"/>
                </a:lnTo>
                <a:lnTo>
                  <a:pt x="894037" y="212970"/>
                </a:lnTo>
                <a:lnTo>
                  <a:pt x="894037" y="199892"/>
                </a:lnTo>
                <a:lnTo>
                  <a:pt x="907758" y="199892"/>
                </a:lnTo>
                <a:lnTo>
                  <a:pt x="907758" y="204694"/>
                </a:lnTo>
                <a:lnTo>
                  <a:pt x="988370" y="204694"/>
                </a:lnTo>
                <a:lnTo>
                  <a:pt x="988370" y="184156"/>
                </a:lnTo>
                <a:lnTo>
                  <a:pt x="956897" y="154141"/>
                </a:lnTo>
                <a:lnTo>
                  <a:pt x="895709" y="154141"/>
                </a:lnTo>
                <a:lnTo>
                  <a:pt x="765316" y="278917"/>
                </a:lnTo>
                <a:lnTo>
                  <a:pt x="885376" y="278917"/>
                </a:lnTo>
                <a:lnTo>
                  <a:pt x="885376" y="282433"/>
                </a:lnTo>
                <a:lnTo>
                  <a:pt x="693366" y="282433"/>
                </a:lnTo>
                <a:lnTo>
                  <a:pt x="693366" y="305501"/>
                </a:lnTo>
                <a:lnTo>
                  <a:pt x="641526" y="305501"/>
                </a:lnTo>
                <a:lnTo>
                  <a:pt x="641526" y="256192"/>
                </a:lnTo>
                <a:lnTo>
                  <a:pt x="690622" y="256192"/>
                </a:lnTo>
                <a:lnTo>
                  <a:pt x="814969" y="136989"/>
                </a:lnTo>
                <a:lnTo>
                  <a:pt x="814969" y="61266"/>
                </a:lnTo>
                <a:lnTo>
                  <a:pt x="790828" y="61266"/>
                </a:lnTo>
                <a:lnTo>
                  <a:pt x="790828" y="38240"/>
                </a:lnTo>
                <a:lnTo>
                  <a:pt x="539946" y="38240"/>
                </a:lnTo>
                <a:lnTo>
                  <a:pt x="477816" y="98270"/>
                </a:lnTo>
                <a:lnTo>
                  <a:pt x="477816" y="120738"/>
                </a:lnTo>
                <a:lnTo>
                  <a:pt x="451831" y="120738"/>
                </a:lnTo>
                <a:lnTo>
                  <a:pt x="451831" y="110104"/>
                </a:lnTo>
                <a:lnTo>
                  <a:pt x="187957" y="110104"/>
                </a:lnTo>
                <a:lnTo>
                  <a:pt x="130071" y="165846"/>
                </a:lnTo>
                <a:lnTo>
                  <a:pt x="130071" y="179739"/>
                </a:lnTo>
                <a:lnTo>
                  <a:pt x="112791" y="179739"/>
                </a:lnTo>
                <a:lnTo>
                  <a:pt x="112791" y="163402"/>
                </a:lnTo>
                <a:lnTo>
                  <a:pt x="127370" y="163402"/>
                </a:lnTo>
                <a:lnTo>
                  <a:pt x="186499" y="106374"/>
                </a:lnTo>
                <a:lnTo>
                  <a:pt x="451874" y="106374"/>
                </a:lnTo>
                <a:lnTo>
                  <a:pt x="451874" y="95740"/>
                </a:lnTo>
                <a:lnTo>
                  <a:pt x="475114" y="95740"/>
                </a:lnTo>
                <a:lnTo>
                  <a:pt x="538489" y="34509"/>
                </a:lnTo>
                <a:lnTo>
                  <a:pt x="607609" y="34509"/>
                </a:lnTo>
                <a:close/>
                <a:moveTo>
                  <a:pt x="464390" y="0"/>
                </a:moveTo>
                <a:lnTo>
                  <a:pt x="469867" y="0"/>
                </a:lnTo>
                <a:lnTo>
                  <a:pt x="440382" y="28292"/>
                </a:lnTo>
                <a:lnTo>
                  <a:pt x="465423" y="28292"/>
                </a:lnTo>
                <a:lnTo>
                  <a:pt x="494921" y="0"/>
                </a:lnTo>
                <a:lnTo>
                  <a:pt x="499862" y="0"/>
                </a:lnTo>
                <a:lnTo>
                  <a:pt x="466839" y="31680"/>
                </a:lnTo>
                <a:lnTo>
                  <a:pt x="350338" y="31680"/>
                </a:lnTo>
                <a:lnTo>
                  <a:pt x="350338" y="28249"/>
                </a:lnTo>
                <a:lnTo>
                  <a:pt x="434937" y="28249"/>
                </a:lnTo>
                <a:close/>
                <a:moveTo>
                  <a:pt x="185173" y="0"/>
                </a:moveTo>
                <a:lnTo>
                  <a:pt x="190392" y="0"/>
                </a:lnTo>
                <a:lnTo>
                  <a:pt x="160986" y="28292"/>
                </a:lnTo>
                <a:lnTo>
                  <a:pt x="312090" y="28292"/>
                </a:lnTo>
                <a:lnTo>
                  <a:pt x="312090" y="31723"/>
                </a:lnTo>
                <a:lnTo>
                  <a:pt x="157385" y="31723"/>
                </a:lnTo>
                <a:lnTo>
                  <a:pt x="101042" y="85878"/>
                </a:lnTo>
                <a:lnTo>
                  <a:pt x="100485" y="86392"/>
                </a:lnTo>
                <a:lnTo>
                  <a:pt x="0" y="86392"/>
                </a:lnTo>
                <a:lnTo>
                  <a:pt x="0" y="82962"/>
                </a:lnTo>
                <a:lnTo>
                  <a:pt x="98898" y="82962"/>
                </a:lnTo>
                <a:close/>
                <a:moveTo>
                  <a:pt x="111822" y="0"/>
                </a:moveTo>
                <a:lnTo>
                  <a:pt x="116390" y="0"/>
                </a:lnTo>
                <a:lnTo>
                  <a:pt x="83762" y="31508"/>
                </a:lnTo>
                <a:lnTo>
                  <a:pt x="0" y="31508"/>
                </a:lnTo>
                <a:lnTo>
                  <a:pt x="0" y="28378"/>
                </a:lnTo>
                <a:lnTo>
                  <a:pt x="82433" y="28378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30000"/>
                </a:schemeClr>
              </a:gs>
              <a:gs pos="58000">
                <a:schemeClr val="accent2">
                  <a:lumMod val="20000"/>
                  <a:lumOff val="80000"/>
                  <a:alpha val="50000"/>
                </a:schemeClr>
              </a:gs>
              <a:gs pos="100000">
                <a:schemeClr val="accent2">
                  <a:lumMod val="0"/>
                  <a:lumOff val="100000"/>
                  <a:alpha val="0"/>
                </a:schemeClr>
              </a:gs>
            </a:gsLst>
            <a:lin ang="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alphaModFix amt="6000"/>
          </a:blip>
          <a:srcRect l="8402" r="8316" b="49979"/>
          <a:stretch>
            <a:fillRect/>
          </a:stretch>
        </p:blipFill>
        <p:spPr>
          <a:xfrm>
            <a:off x="0" y="4808310"/>
            <a:ext cx="12192000" cy="2049690"/>
          </a:xfrm>
          <a:custGeom>
            <a:avLst/>
            <a:gdLst/>
            <a:ahLst/>
            <a:cxnLst/>
            <a:rect l="l" t="t" r="r" b="b"/>
            <a:pathLst>
              <a:path w="12192000" h="2044700">
                <a:moveTo>
                  <a:pt x="0" y="0"/>
                </a:moveTo>
                <a:lnTo>
                  <a:pt x="12192000" y="0"/>
                </a:lnTo>
                <a:lnTo>
                  <a:pt x="12192000" y="2049690"/>
                </a:lnTo>
                <a:lnTo>
                  <a:pt x="0" y="204969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5" name="标题 1"/>
          <p:cNvSpPr txBox="1"/>
          <p:nvPr/>
        </p:nvSpPr>
        <p:spPr>
          <a:xfrm rot="10800000">
            <a:off x="7465124" y="1547957"/>
            <a:ext cx="4726876" cy="5310042"/>
          </a:xfrm>
          <a:custGeom>
            <a:avLst/>
            <a:gdLst>
              <a:gd name="connsiteX0" fmla="*/ 4726876 w 4726876"/>
              <a:gd name="connsiteY0" fmla="*/ 5310042 h 5310042"/>
              <a:gd name="connsiteX1" fmla="*/ 0 w 4726876"/>
              <a:gd name="connsiteY1" fmla="*/ 5310042 h 5310042"/>
              <a:gd name="connsiteX2" fmla="*/ 0 w 4726876"/>
              <a:gd name="connsiteY2" fmla="*/ 4764655 h 5310042"/>
              <a:gd name="connsiteX3" fmla="*/ 991009 w 4726876"/>
              <a:gd name="connsiteY3" fmla="*/ 0 h 5310042"/>
              <a:gd name="connsiteX4" fmla="*/ 3622431 w 4726876"/>
              <a:gd name="connsiteY4" fmla="*/ 0 h 5310042"/>
            </a:gdLst>
            <a:ahLst/>
            <a:cxnLst/>
            <a:rect l="l" t="t" r="r" b="b"/>
            <a:pathLst>
              <a:path w="4726876" h="5310042">
                <a:moveTo>
                  <a:pt x="4726876" y="5310042"/>
                </a:moveTo>
                <a:lnTo>
                  <a:pt x="0" y="5310042"/>
                </a:lnTo>
                <a:lnTo>
                  <a:pt x="0" y="4764655"/>
                </a:lnTo>
                <a:lnTo>
                  <a:pt x="991009" y="0"/>
                </a:lnTo>
                <a:lnTo>
                  <a:pt x="3622431" y="0"/>
                </a:lnTo>
                <a:close/>
              </a:path>
            </a:pathLst>
          </a:custGeom>
          <a:gradFill>
            <a:gsLst>
              <a:gs pos="32000">
                <a:schemeClr val="accent1">
                  <a:alpha val="0"/>
                </a:schemeClr>
              </a:gs>
              <a:gs pos="60000">
                <a:schemeClr val="accent1">
                  <a:alpha val="15000"/>
                </a:schemeClr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24511" cap="sq">
            <a:gradFill>
              <a:gsLst>
                <a:gs pos="43000">
                  <a:schemeClr val="accent2">
                    <a:alpha val="0"/>
                  </a:schemeClr>
                </a:gs>
                <a:gs pos="64000">
                  <a:schemeClr val="accent2">
                    <a:alpha val="40000"/>
                  </a:schemeClr>
                </a:gs>
                <a:gs pos="100000">
                  <a:schemeClr val="accent2">
                    <a:alpha val="0"/>
                  </a:schemeClr>
                </a:gs>
              </a:gsLst>
              <a:lin ang="5400000" scaled="0"/>
            </a:gradFill>
            <a:miter/>
          </a:ln>
          <a:effectLst/>
        </p:spPr>
        <p:txBody>
          <a:bodyPr vert="horz" wrap="square" lIns="176479" tIns="88240" rIns="176479" bIns="8824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082495" y="3939209"/>
            <a:ext cx="3590965" cy="916576"/>
          </a:xfrm>
          <a:prstGeom prst="diamond">
            <a:avLst/>
          </a:prstGeom>
          <a:noFill/>
          <a:ln w="9525" cap="sq">
            <a:gradFill>
              <a:gsLst>
                <a:gs pos="0">
                  <a:schemeClr val="accent2"/>
                </a:gs>
                <a:gs pos="100000">
                  <a:schemeClr val="accent2">
                    <a:alpha val="0"/>
                  </a:schemeClr>
                </a:gs>
              </a:gsLst>
              <a:lin ang="162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208679" y="4422597"/>
            <a:ext cx="3318352" cy="916576"/>
          </a:xfrm>
          <a:prstGeom prst="diamond">
            <a:avLst/>
          </a:prstGeom>
          <a:noFill/>
          <a:ln w="9525" cap="sq">
            <a:gradFill>
              <a:gsLst>
                <a:gs pos="0">
                  <a:schemeClr val="accent2"/>
                </a:gs>
                <a:gs pos="100000">
                  <a:schemeClr val="accent2">
                    <a:alpha val="0"/>
                  </a:schemeClr>
                </a:gs>
              </a:gsLst>
              <a:lin ang="162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729852" y="1"/>
            <a:ext cx="967741" cy="474507"/>
          </a:xfrm>
          <a:custGeom>
            <a:avLst/>
            <a:gdLst>
              <a:gd name="connsiteX0" fmla="*/ 0 w 967741"/>
              <a:gd name="connsiteY0" fmla="*/ 0 h 474507"/>
              <a:gd name="connsiteX1" fmla="*/ 967741 w 967741"/>
              <a:gd name="connsiteY1" fmla="*/ 0 h 474507"/>
              <a:gd name="connsiteX2" fmla="*/ 967741 w 967741"/>
              <a:gd name="connsiteY2" fmla="*/ 474507 h 474507"/>
              <a:gd name="connsiteX3" fmla="*/ 0 w 967741"/>
              <a:gd name="connsiteY3" fmla="*/ 474507 h 474507"/>
            </a:gdLst>
            <a:ahLst/>
            <a:cxnLst/>
            <a:rect l="l" t="t" r="r" b="b"/>
            <a:pathLst>
              <a:path w="967741" h="474507">
                <a:moveTo>
                  <a:pt x="0" y="0"/>
                </a:moveTo>
                <a:lnTo>
                  <a:pt x="967741" y="0"/>
                </a:lnTo>
                <a:lnTo>
                  <a:pt x="967741" y="474507"/>
                </a:lnTo>
                <a:lnTo>
                  <a:pt x="0" y="474507"/>
                </a:lnTo>
                <a:close/>
              </a:path>
            </a:pathLst>
          </a:cu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90176" y="1287533"/>
            <a:ext cx="343777" cy="343777"/>
          </a:xfrm>
          <a:prstGeom prst="rect">
            <a:avLst/>
          </a:prstGeom>
          <a:solidFill>
            <a:schemeClr val="accent2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0457739" y="0"/>
            <a:ext cx="739416" cy="619918"/>
          </a:xfrm>
          <a:custGeom>
            <a:avLst/>
            <a:gdLst>
              <a:gd name="connsiteX0" fmla="*/ 0 w 739416"/>
              <a:gd name="connsiteY0" fmla="*/ 0 h 619918"/>
              <a:gd name="connsiteX1" fmla="*/ 739416 w 739416"/>
              <a:gd name="connsiteY1" fmla="*/ 0 h 619918"/>
              <a:gd name="connsiteX2" fmla="*/ 739416 w 739416"/>
              <a:gd name="connsiteY2" fmla="*/ 619918 h 619918"/>
              <a:gd name="connsiteX3" fmla="*/ 0 w 739416"/>
              <a:gd name="connsiteY3" fmla="*/ 619918 h 619918"/>
            </a:gdLst>
            <a:ahLst/>
            <a:cxnLst/>
            <a:rect l="l" t="t" r="r" b="b"/>
            <a:pathLst>
              <a:path w="739416" h="619918">
                <a:moveTo>
                  <a:pt x="0" y="0"/>
                </a:moveTo>
                <a:lnTo>
                  <a:pt x="739416" y="0"/>
                </a:lnTo>
                <a:lnTo>
                  <a:pt x="739416" y="619918"/>
                </a:lnTo>
                <a:lnTo>
                  <a:pt x="0" y="619918"/>
                </a:lnTo>
                <a:close/>
              </a:path>
            </a:pathLst>
          </a:cu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9669790" y="1105584"/>
            <a:ext cx="264962" cy="264962"/>
          </a:xfrm>
          <a:prstGeom prst="rect">
            <a:avLst/>
          </a:prstGeom>
          <a:solidFill>
            <a:schemeClr val="accent2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flipV="1">
            <a:off x="6137366" y="1850712"/>
            <a:ext cx="1122877" cy="137109"/>
          </a:xfrm>
          <a:custGeom>
            <a:avLst/>
            <a:gdLst>
              <a:gd name="connsiteX0" fmla="*/ 17736037 w 18286108"/>
              <a:gd name="connsiteY0" fmla="*/ 0 h 2232833"/>
              <a:gd name="connsiteX1" fmla="*/ 18286108 w 18286108"/>
              <a:gd name="connsiteY1" fmla="*/ 550071 h 2232833"/>
              <a:gd name="connsiteX2" fmla="*/ 17736037 w 18286108"/>
              <a:gd name="connsiteY2" fmla="*/ 1100142 h 2232833"/>
              <a:gd name="connsiteX3" fmla="*/ 17229193 w 18286108"/>
              <a:gd name="connsiteY3" fmla="*/ 764184 h 2232833"/>
              <a:gd name="connsiteX4" fmla="*/ 17201440 w 18286108"/>
              <a:gd name="connsiteY4" fmla="*/ 674778 h 2232833"/>
              <a:gd name="connsiteX5" fmla="*/ 12879320 w 18286108"/>
              <a:gd name="connsiteY5" fmla="*/ 674778 h 2232833"/>
              <a:gd name="connsiteX6" fmla="*/ 11141975 w 18286108"/>
              <a:gd name="connsiteY6" fmla="*/ 2225773 h 2232833"/>
              <a:gd name="connsiteX7" fmla="*/ 11141975 w 18286108"/>
              <a:gd name="connsiteY7" fmla="*/ 2232833 h 2232833"/>
              <a:gd name="connsiteX8" fmla="*/ 0 w 18286108"/>
              <a:gd name="connsiteY8" fmla="*/ 2232833 h 2232833"/>
              <a:gd name="connsiteX9" fmla="*/ 0 w 18286108"/>
              <a:gd name="connsiteY9" fmla="*/ 1954775 h 2232833"/>
              <a:gd name="connsiteX10" fmla="*/ 11004740 w 18286108"/>
              <a:gd name="connsiteY10" fmla="*/ 1954775 h 2232833"/>
              <a:gd name="connsiteX11" fmla="*/ 12749992 w 18286108"/>
              <a:gd name="connsiteY11" fmla="*/ 396721 h 2232833"/>
              <a:gd name="connsiteX12" fmla="*/ 12752094 w 18286108"/>
              <a:gd name="connsiteY12" fmla="*/ 398592 h 2232833"/>
              <a:gd name="connsiteX13" fmla="*/ 12752094 w 18286108"/>
              <a:gd name="connsiteY13" fmla="*/ 396720 h 2232833"/>
              <a:gd name="connsiteX14" fmla="*/ 17210332 w 18286108"/>
              <a:gd name="connsiteY14" fmla="*/ 396720 h 2232833"/>
              <a:gd name="connsiteX15" fmla="*/ 17229193 w 18286108"/>
              <a:gd name="connsiteY15" fmla="*/ 335959 h 2232833"/>
              <a:gd name="connsiteX16" fmla="*/ 17736037 w 18286108"/>
              <a:gd name="connsiteY16" fmla="*/ 0 h 2232833"/>
            </a:gdLst>
            <a:ahLst/>
            <a:cxnLst/>
            <a:rect l="l" t="t" r="r" b="b"/>
            <a:pathLst>
              <a:path w="18286108" h="2232833">
                <a:moveTo>
                  <a:pt x="17736037" y="0"/>
                </a:moveTo>
                <a:cubicBezTo>
                  <a:pt x="18039833" y="0"/>
                  <a:pt x="18286108" y="246275"/>
                  <a:pt x="18286108" y="550071"/>
                </a:cubicBezTo>
                <a:cubicBezTo>
                  <a:pt x="18286108" y="853867"/>
                  <a:pt x="18039833" y="1100142"/>
                  <a:pt x="17736037" y="1100142"/>
                </a:cubicBezTo>
                <a:cubicBezTo>
                  <a:pt x="17508190" y="1100142"/>
                  <a:pt x="17312699" y="961612"/>
                  <a:pt x="17229193" y="764184"/>
                </a:cubicBezTo>
                <a:lnTo>
                  <a:pt x="17201440" y="674778"/>
                </a:lnTo>
                <a:lnTo>
                  <a:pt x="12879320" y="674778"/>
                </a:lnTo>
                <a:lnTo>
                  <a:pt x="11141975" y="2225773"/>
                </a:lnTo>
                <a:lnTo>
                  <a:pt x="11141975" y="2232833"/>
                </a:lnTo>
                <a:lnTo>
                  <a:pt x="0" y="2232833"/>
                </a:lnTo>
                <a:lnTo>
                  <a:pt x="0" y="1954775"/>
                </a:lnTo>
                <a:lnTo>
                  <a:pt x="11004740" y="1954775"/>
                </a:lnTo>
                <a:lnTo>
                  <a:pt x="12749992" y="396721"/>
                </a:lnTo>
                <a:lnTo>
                  <a:pt x="12752094" y="398592"/>
                </a:lnTo>
                <a:lnTo>
                  <a:pt x="12752094" y="396720"/>
                </a:lnTo>
                <a:lnTo>
                  <a:pt x="17210332" y="396720"/>
                </a:lnTo>
                <a:lnTo>
                  <a:pt x="17229193" y="335959"/>
                </a:lnTo>
                <a:cubicBezTo>
                  <a:pt x="17312699" y="138530"/>
                  <a:pt x="17508190" y="0"/>
                  <a:pt x="17736037" y="0"/>
                </a:cubicBezTo>
                <a:close/>
              </a:path>
            </a:pathLst>
          </a:custGeom>
          <a:gradFill>
            <a:gsLst>
              <a:gs pos="0">
                <a:schemeClr val="accent2">
                  <a:alpha val="0"/>
                </a:schemeClr>
              </a:gs>
              <a:gs pos="60000">
                <a:schemeClr val="accent2">
                  <a:alpha val="70000"/>
                </a:schemeClr>
              </a:gs>
              <a:gs pos="100000">
                <a:schemeClr val="accent2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flipH="1">
            <a:off x="446653" y="4009861"/>
            <a:ext cx="1122877" cy="137109"/>
          </a:xfrm>
          <a:custGeom>
            <a:avLst/>
            <a:gdLst>
              <a:gd name="connsiteX0" fmla="*/ 17736037 w 18286108"/>
              <a:gd name="connsiteY0" fmla="*/ 0 h 2232833"/>
              <a:gd name="connsiteX1" fmla="*/ 18286108 w 18286108"/>
              <a:gd name="connsiteY1" fmla="*/ 550071 h 2232833"/>
              <a:gd name="connsiteX2" fmla="*/ 17736037 w 18286108"/>
              <a:gd name="connsiteY2" fmla="*/ 1100142 h 2232833"/>
              <a:gd name="connsiteX3" fmla="*/ 17229193 w 18286108"/>
              <a:gd name="connsiteY3" fmla="*/ 764184 h 2232833"/>
              <a:gd name="connsiteX4" fmla="*/ 17201440 w 18286108"/>
              <a:gd name="connsiteY4" fmla="*/ 674778 h 2232833"/>
              <a:gd name="connsiteX5" fmla="*/ 12879320 w 18286108"/>
              <a:gd name="connsiteY5" fmla="*/ 674778 h 2232833"/>
              <a:gd name="connsiteX6" fmla="*/ 11141975 w 18286108"/>
              <a:gd name="connsiteY6" fmla="*/ 2225773 h 2232833"/>
              <a:gd name="connsiteX7" fmla="*/ 11141975 w 18286108"/>
              <a:gd name="connsiteY7" fmla="*/ 2232833 h 2232833"/>
              <a:gd name="connsiteX8" fmla="*/ 0 w 18286108"/>
              <a:gd name="connsiteY8" fmla="*/ 2232833 h 2232833"/>
              <a:gd name="connsiteX9" fmla="*/ 0 w 18286108"/>
              <a:gd name="connsiteY9" fmla="*/ 1954775 h 2232833"/>
              <a:gd name="connsiteX10" fmla="*/ 11004740 w 18286108"/>
              <a:gd name="connsiteY10" fmla="*/ 1954775 h 2232833"/>
              <a:gd name="connsiteX11" fmla="*/ 12749992 w 18286108"/>
              <a:gd name="connsiteY11" fmla="*/ 396721 h 2232833"/>
              <a:gd name="connsiteX12" fmla="*/ 12752094 w 18286108"/>
              <a:gd name="connsiteY12" fmla="*/ 398592 h 2232833"/>
              <a:gd name="connsiteX13" fmla="*/ 12752094 w 18286108"/>
              <a:gd name="connsiteY13" fmla="*/ 396720 h 2232833"/>
              <a:gd name="connsiteX14" fmla="*/ 17210332 w 18286108"/>
              <a:gd name="connsiteY14" fmla="*/ 396720 h 2232833"/>
              <a:gd name="connsiteX15" fmla="*/ 17229193 w 18286108"/>
              <a:gd name="connsiteY15" fmla="*/ 335959 h 2232833"/>
              <a:gd name="connsiteX16" fmla="*/ 17736037 w 18286108"/>
              <a:gd name="connsiteY16" fmla="*/ 0 h 2232833"/>
            </a:gdLst>
            <a:ahLst/>
            <a:cxnLst/>
            <a:rect l="l" t="t" r="r" b="b"/>
            <a:pathLst>
              <a:path w="18286108" h="2232833">
                <a:moveTo>
                  <a:pt x="17736037" y="0"/>
                </a:moveTo>
                <a:cubicBezTo>
                  <a:pt x="18039833" y="0"/>
                  <a:pt x="18286108" y="246275"/>
                  <a:pt x="18286108" y="550071"/>
                </a:cubicBezTo>
                <a:cubicBezTo>
                  <a:pt x="18286108" y="853867"/>
                  <a:pt x="18039833" y="1100142"/>
                  <a:pt x="17736037" y="1100142"/>
                </a:cubicBezTo>
                <a:cubicBezTo>
                  <a:pt x="17508190" y="1100142"/>
                  <a:pt x="17312699" y="961612"/>
                  <a:pt x="17229193" y="764184"/>
                </a:cubicBezTo>
                <a:lnTo>
                  <a:pt x="17201440" y="674778"/>
                </a:lnTo>
                <a:lnTo>
                  <a:pt x="12879320" y="674778"/>
                </a:lnTo>
                <a:lnTo>
                  <a:pt x="11141975" y="2225773"/>
                </a:lnTo>
                <a:lnTo>
                  <a:pt x="11141975" y="2232833"/>
                </a:lnTo>
                <a:lnTo>
                  <a:pt x="0" y="2232833"/>
                </a:lnTo>
                <a:lnTo>
                  <a:pt x="0" y="1954775"/>
                </a:lnTo>
                <a:lnTo>
                  <a:pt x="11004740" y="1954775"/>
                </a:lnTo>
                <a:lnTo>
                  <a:pt x="12749992" y="396721"/>
                </a:lnTo>
                <a:lnTo>
                  <a:pt x="12752094" y="398592"/>
                </a:lnTo>
                <a:lnTo>
                  <a:pt x="12752094" y="396720"/>
                </a:lnTo>
                <a:lnTo>
                  <a:pt x="17210332" y="396720"/>
                </a:lnTo>
                <a:lnTo>
                  <a:pt x="17229193" y="335959"/>
                </a:lnTo>
                <a:cubicBezTo>
                  <a:pt x="17312699" y="138530"/>
                  <a:pt x="17508190" y="0"/>
                  <a:pt x="17736037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0"/>
                </a:schemeClr>
              </a:gs>
              <a:gs pos="60000">
                <a:schemeClr val="accent1">
                  <a:alpha val="7000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V="1">
            <a:off x="6050951" y="3801853"/>
            <a:ext cx="276336" cy="276336"/>
          </a:xfrm>
          <a:prstGeom prst="rect">
            <a:avLst/>
          </a:prstGeom>
          <a:solidFill>
            <a:schemeClr val="accent1">
              <a:alpha val="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6971435" y="4914753"/>
            <a:ext cx="412683" cy="412683"/>
          </a:xfrm>
          <a:prstGeom prst="rect">
            <a:avLst/>
          </a:prstGeom>
          <a:solidFill>
            <a:schemeClr val="accent1">
              <a:alpha val="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689139" y="1473200"/>
            <a:ext cx="6283161" cy="2921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gradFill>
                  <a:gsLst>
                    <a:gs pos="0">
                      <a:srgbClr val="FFFFFF">
                        <a:alpha val="100000"/>
                      </a:srgbClr>
                    </a:gs>
                    <a:gs pos="61000">
                      <a:srgbClr val="CEFFFF">
                        <a:alpha val="100000"/>
                      </a:srgbClr>
                    </a:gs>
                    <a:gs pos="100000">
                      <a:srgbClr val="09FFFF">
                        <a:alpha val="100000"/>
                      </a:srgbClr>
                    </a:gs>
                  </a:gsLst>
                  <a:lin ang="2700000" scaled="0"/>
                </a:gradFill>
                <a:latin typeface="OPPOSans H"/>
                <a:ea typeface="OPPOSans H"/>
                <a:cs typeface="OPPOSans H"/>
              </a:rPr>
              <a:t>谢谢大家</a:t>
            </a:r>
            <a:endParaRPr kumimoji="1" lang="zh-CN" altLang="en-US"/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4">
            <a:alphaModFix/>
          </a:blip>
          <a:srcRect/>
          <a:stretch>
            <a:fillRect/>
          </a:stretch>
        </p:blipFill>
        <p:spPr>
          <a:xfrm>
            <a:off x="7505700" y="1633220"/>
            <a:ext cx="4824095" cy="29121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1"/>
            <a:ext cx="12192000" cy="6857999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alphaModFix amt="6000"/>
          </a:blip>
          <a:srcRect l="8402" r="8316" b="49979"/>
          <a:stretch>
            <a:fillRect/>
          </a:stretch>
        </p:blipFill>
        <p:spPr>
          <a:xfrm>
            <a:off x="0" y="4808310"/>
            <a:ext cx="12192000" cy="2049690"/>
          </a:xfrm>
          <a:custGeom>
            <a:avLst/>
            <a:gdLst/>
            <a:ahLst/>
            <a:cxnLst/>
            <a:rect l="l" t="t" r="r" b="b"/>
            <a:pathLst>
              <a:path w="12192000" h="2044700">
                <a:moveTo>
                  <a:pt x="0" y="0"/>
                </a:moveTo>
                <a:lnTo>
                  <a:pt x="12192000" y="0"/>
                </a:lnTo>
                <a:lnTo>
                  <a:pt x="12192000" y="2049690"/>
                </a:lnTo>
                <a:lnTo>
                  <a:pt x="0" y="204969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0" y="0"/>
            <a:ext cx="3025238" cy="1848547"/>
          </a:xfrm>
          <a:custGeom>
            <a:avLst/>
            <a:gdLst>
              <a:gd name="connsiteX0" fmla="*/ 362416 w 3025238"/>
              <a:gd name="connsiteY0" fmla="*/ 1622175 h 1848547"/>
              <a:gd name="connsiteX1" fmla="*/ 548109 w 3025238"/>
              <a:gd name="connsiteY1" fmla="*/ 1801456 h 1848547"/>
              <a:gd name="connsiteX2" fmla="*/ 605809 w 3025238"/>
              <a:gd name="connsiteY2" fmla="*/ 1801456 h 1848547"/>
              <a:gd name="connsiteX3" fmla="*/ 420268 w 3025238"/>
              <a:gd name="connsiteY3" fmla="*/ 1622175 h 1848547"/>
              <a:gd name="connsiteX4" fmla="*/ 768121 w 3025238"/>
              <a:gd name="connsiteY4" fmla="*/ 1605428 h 1848547"/>
              <a:gd name="connsiteX5" fmla="*/ 798650 w 3025238"/>
              <a:gd name="connsiteY5" fmla="*/ 1605428 h 1848547"/>
              <a:gd name="connsiteX6" fmla="*/ 798650 w 3025238"/>
              <a:gd name="connsiteY6" fmla="*/ 1634507 h 1848547"/>
              <a:gd name="connsiteX7" fmla="*/ 768121 w 3025238"/>
              <a:gd name="connsiteY7" fmla="*/ 1634507 h 1848547"/>
              <a:gd name="connsiteX8" fmla="*/ 746015 w 3025238"/>
              <a:gd name="connsiteY8" fmla="*/ 1584852 h 1848547"/>
              <a:gd name="connsiteX9" fmla="*/ 746015 w 3025238"/>
              <a:gd name="connsiteY9" fmla="*/ 1654306 h 1848547"/>
              <a:gd name="connsiteX10" fmla="*/ 818903 w 3025238"/>
              <a:gd name="connsiteY10" fmla="*/ 1654306 h 1848547"/>
              <a:gd name="connsiteX11" fmla="*/ 818903 w 3025238"/>
              <a:gd name="connsiteY11" fmla="*/ 1584852 h 1848547"/>
              <a:gd name="connsiteX12" fmla="*/ 71550 w 3025238"/>
              <a:gd name="connsiteY12" fmla="*/ 1523413 h 1848547"/>
              <a:gd name="connsiteX13" fmla="*/ 158635 w 3025238"/>
              <a:gd name="connsiteY13" fmla="*/ 1607062 h 1848547"/>
              <a:gd name="connsiteX14" fmla="*/ 178479 w 3025238"/>
              <a:gd name="connsiteY14" fmla="*/ 1607062 h 1848547"/>
              <a:gd name="connsiteX15" fmla="*/ 178479 w 3025238"/>
              <a:gd name="connsiteY15" fmla="*/ 1615686 h 1848547"/>
              <a:gd name="connsiteX16" fmla="*/ 597414 w 3025238"/>
              <a:gd name="connsiteY16" fmla="*/ 1616450 h 1848547"/>
              <a:gd name="connsiteX17" fmla="*/ 597414 w 3025238"/>
              <a:gd name="connsiteY17" fmla="*/ 1575540 h 1848547"/>
              <a:gd name="connsiteX18" fmla="*/ 689993 w 3025238"/>
              <a:gd name="connsiteY18" fmla="*/ 1575540 h 1848547"/>
              <a:gd name="connsiteX19" fmla="*/ 689993 w 3025238"/>
              <a:gd name="connsiteY19" fmla="*/ 1663388 h 1848547"/>
              <a:gd name="connsiteX20" fmla="*/ 597414 w 3025238"/>
              <a:gd name="connsiteY20" fmla="*/ 1663388 h 1848547"/>
              <a:gd name="connsiteX21" fmla="*/ 597414 w 3025238"/>
              <a:gd name="connsiteY21" fmla="*/ 1622327 h 1848547"/>
              <a:gd name="connsiteX22" fmla="*/ 429046 w 3025238"/>
              <a:gd name="connsiteY22" fmla="*/ 1622327 h 1848547"/>
              <a:gd name="connsiteX23" fmla="*/ 614357 w 3025238"/>
              <a:gd name="connsiteY23" fmla="*/ 1801456 h 1848547"/>
              <a:gd name="connsiteX24" fmla="*/ 994063 w 3025238"/>
              <a:gd name="connsiteY24" fmla="*/ 1801456 h 1848547"/>
              <a:gd name="connsiteX25" fmla="*/ 994063 w 3025238"/>
              <a:gd name="connsiteY25" fmla="*/ 1760471 h 1848547"/>
              <a:gd name="connsiteX26" fmla="*/ 1086642 w 3025238"/>
              <a:gd name="connsiteY26" fmla="*/ 1760471 h 1848547"/>
              <a:gd name="connsiteX27" fmla="*/ 1086642 w 3025238"/>
              <a:gd name="connsiteY27" fmla="*/ 1848547 h 1848547"/>
              <a:gd name="connsiteX28" fmla="*/ 994368 w 3025238"/>
              <a:gd name="connsiteY28" fmla="*/ 1848547 h 1848547"/>
              <a:gd name="connsiteX29" fmla="*/ 994368 w 3025238"/>
              <a:gd name="connsiteY29" fmla="*/ 1807562 h 1848547"/>
              <a:gd name="connsiteX30" fmla="*/ 545133 w 3025238"/>
              <a:gd name="connsiteY30" fmla="*/ 1807562 h 1848547"/>
              <a:gd name="connsiteX31" fmla="*/ 353334 w 3025238"/>
              <a:gd name="connsiteY31" fmla="*/ 1622175 h 1848547"/>
              <a:gd name="connsiteX32" fmla="*/ 178784 w 3025238"/>
              <a:gd name="connsiteY32" fmla="*/ 1622175 h 1848547"/>
              <a:gd name="connsiteX33" fmla="*/ 178784 w 3025238"/>
              <a:gd name="connsiteY33" fmla="*/ 1630646 h 1848547"/>
              <a:gd name="connsiteX34" fmla="*/ 154360 w 3025238"/>
              <a:gd name="connsiteY34" fmla="*/ 1630646 h 1848547"/>
              <a:gd name="connsiteX35" fmla="*/ 154360 w 3025238"/>
              <a:gd name="connsiteY35" fmla="*/ 1611718 h 1848547"/>
              <a:gd name="connsiteX36" fmla="*/ 66972 w 3025238"/>
              <a:gd name="connsiteY36" fmla="*/ 1527763 h 1848547"/>
              <a:gd name="connsiteX37" fmla="*/ 0 w 3025238"/>
              <a:gd name="connsiteY37" fmla="*/ 1454882 h 1848547"/>
              <a:gd name="connsiteX38" fmla="*/ 24918 w 3025238"/>
              <a:gd name="connsiteY38" fmla="*/ 1478841 h 1848547"/>
              <a:gd name="connsiteX39" fmla="*/ 20339 w 3025238"/>
              <a:gd name="connsiteY39" fmla="*/ 1483191 h 1848547"/>
              <a:gd name="connsiteX40" fmla="*/ 0 w 3025238"/>
              <a:gd name="connsiteY40" fmla="*/ 1463775 h 1848547"/>
              <a:gd name="connsiteX41" fmla="*/ 1607774 w 3025238"/>
              <a:gd name="connsiteY41" fmla="*/ 1436023 h 1848547"/>
              <a:gd name="connsiteX42" fmla="*/ 1421012 w 3025238"/>
              <a:gd name="connsiteY42" fmla="*/ 1616526 h 1848547"/>
              <a:gd name="connsiteX43" fmla="*/ 1489473 w 3025238"/>
              <a:gd name="connsiteY43" fmla="*/ 1616526 h 1848547"/>
              <a:gd name="connsiteX44" fmla="*/ 1637768 w 3025238"/>
              <a:gd name="connsiteY44" fmla="*/ 1473269 h 1848547"/>
              <a:gd name="connsiteX45" fmla="*/ 1637768 w 3025238"/>
              <a:gd name="connsiteY45" fmla="*/ 1436023 h 1848547"/>
              <a:gd name="connsiteX46" fmla="*/ 1047843 w 3025238"/>
              <a:gd name="connsiteY46" fmla="*/ 1421720 h 1848547"/>
              <a:gd name="connsiteX47" fmla="*/ 1072267 w 3025238"/>
              <a:gd name="connsiteY47" fmla="*/ 1421720 h 1848547"/>
              <a:gd name="connsiteX48" fmla="*/ 1072267 w 3025238"/>
              <a:gd name="connsiteY48" fmla="*/ 1444998 h 1848547"/>
              <a:gd name="connsiteX49" fmla="*/ 1047843 w 3025238"/>
              <a:gd name="connsiteY49" fmla="*/ 1444998 h 1848547"/>
              <a:gd name="connsiteX50" fmla="*/ 1245825 w 3025238"/>
              <a:gd name="connsiteY50" fmla="*/ 1286476 h 1848547"/>
              <a:gd name="connsiteX51" fmla="*/ 1276354 w 3025238"/>
              <a:gd name="connsiteY51" fmla="*/ 1286476 h 1848547"/>
              <a:gd name="connsiteX52" fmla="*/ 1276354 w 3025238"/>
              <a:gd name="connsiteY52" fmla="*/ 1315555 h 1848547"/>
              <a:gd name="connsiteX53" fmla="*/ 1245825 w 3025238"/>
              <a:gd name="connsiteY53" fmla="*/ 1315555 h 1848547"/>
              <a:gd name="connsiteX54" fmla="*/ 621199 w 3025238"/>
              <a:gd name="connsiteY54" fmla="*/ 1284949 h 1848547"/>
              <a:gd name="connsiteX55" fmla="*/ 667528 w 3025238"/>
              <a:gd name="connsiteY55" fmla="*/ 1284949 h 1848547"/>
              <a:gd name="connsiteX56" fmla="*/ 667528 w 3025238"/>
              <a:gd name="connsiteY56" fmla="*/ 1328987 h 1848547"/>
              <a:gd name="connsiteX57" fmla="*/ 621199 w 3025238"/>
              <a:gd name="connsiteY57" fmla="*/ 1328987 h 1848547"/>
              <a:gd name="connsiteX58" fmla="*/ 621199 w 3025238"/>
              <a:gd name="connsiteY58" fmla="*/ 1310059 h 1848547"/>
              <a:gd name="connsiteX59" fmla="*/ 501449 w 3025238"/>
              <a:gd name="connsiteY59" fmla="*/ 1310059 h 1848547"/>
              <a:gd name="connsiteX60" fmla="*/ 297134 w 3025238"/>
              <a:gd name="connsiteY60" fmla="*/ 1507506 h 1848547"/>
              <a:gd name="connsiteX61" fmla="*/ 59999 w 3025238"/>
              <a:gd name="connsiteY61" fmla="*/ 1507506 h 1848547"/>
              <a:gd name="connsiteX62" fmla="*/ 59999 w 3025238"/>
              <a:gd name="connsiteY62" fmla="*/ 1516130 h 1848547"/>
              <a:gd name="connsiteX63" fmla="*/ 35576 w 3025238"/>
              <a:gd name="connsiteY63" fmla="*/ 1516130 h 1848547"/>
              <a:gd name="connsiteX64" fmla="*/ 35576 w 3025238"/>
              <a:gd name="connsiteY64" fmla="*/ 1492852 h 1848547"/>
              <a:gd name="connsiteX65" fmla="*/ 59999 w 3025238"/>
              <a:gd name="connsiteY65" fmla="*/ 1492852 h 1848547"/>
              <a:gd name="connsiteX66" fmla="*/ 59999 w 3025238"/>
              <a:gd name="connsiteY66" fmla="*/ 1501400 h 1848547"/>
              <a:gd name="connsiteX67" fmla="*/ 294386 w 3025238"/>
              <a:gd name="connsiteY67" fmla="*/ 1501400 h 1848547"/>
              <a:gd name="connsiteX68" fmla="*/ 498702 w 3025238"/>
              <a:gd name="connsiteY68" fmla="*/ 1303877 h 1848547"/>
              <a:gd name="connsiteX69" fmla="*/ 621199 w 3025238"/>
              <a:gd name="connsiteY69" fmla="*/ 1303877 h 1848547"/>
              <a:gd name="connsiteX70" fmla="*/ 1224024 w 3025238"/>
              <a:gd name="connsiteY70" fmla="*/ 1266129 h 1848547"/>
              <a:gd name="connsiteX71" fmla="*/ 1224024 w 3025238"/>
              <a:gd name="connsiteY71" fmla="*/ 1335582 h 1848547"/>
              <a:gd name="connsiteX72" fmla="*/ 1296988 w 3025238"/>
              <a:gd name="connsiteY72" fmla="*/ 1335582 h 1848547"/>
              <a:gd name="connsiteX73" fmla="*/ 1296988 w 3025238"/>
              <a:gd name="connsiteY73" fmla="*/ 1266129 h 1848547"/>
              <a:gd name="connsiteX74" fmla="*/ 107881 w 3025238"/>
              <a:gd name="connsiteY74" fmla="*/ 1237584 h 1848547"/>
              <a:gd name="connsiteX75" fmla="*/ 138410 w 3025238"/>
              <a:gd name="connsiteY75" fmla="*/ 1237584 h 1848547"/>
              <a:gd name="connsiteX76" fmla="*/ 138410 w 3025238"/>
              <a:gd name="connsiteY76" fmla="*/ 1266664 h 1848547"/>
              <a:gd name="connsiteX77" fmla="*/ 107881 w 3025238"/>
              <a:gd name="connsiteY77" fmla="*/ 1266664 h 1848547"/>
              <a:gd name="connsiteX78" fmla="*/ 107881 w 3025238"/>
              <a:gd name="connsiteY78" fmla="*/ 1255215 h 1848547"/>
              <a:gd name="connsiteX79" fmla="*/ 0 w 3025238"/>
              <a:gd name="connsiteY79" fmla="*/ 1255215 h 1848547"/>
              <a:gd name="connsiteX80" fmla="*/ 0 w 3025238"/>
              <a:gd name="connsiteY80" fmla="*/ 1249109 h 1848547"/>
              <a:gd name="connsiteX81" fmla="*/ 107881 w 3025238"/>
              <a:gd name="connsiteY81" fmla="*/ 1249109 h 1848547"/>
              <a:gd name="connsiteX82" fmla="*/ 972006 w 3025238"/>
              <a:gd name="connsiteY82" fmla="*/ 1207666 h 1848547"/>
              <a:gd name="connsiteX83" fmla="*/ 739985 w 3025238"/>
              <a:gd name="connsiteY83" fmla="*/ 1429765 h 1848547"/>
              <a:gd name="connsiteX84" fmla="*/ 808675 w 3025238"/>
              <a:gd name="connsiteY84" fmla="*/ 1429765 h 1848547"/>
              <a:gd name="connsiteX85" fmla="*/ 1040696 w 3025238"/>
              <a:gd name="connsiteY85" fmla="*/ 1207666 h 1848547"/>
              <a:gd name="connsiteX86" fmla="*/ 439121 w 3025238"/>
              <a:gd name="connsiteY86" fmla="*/ 1182861 h 1848547"/>
              <a:gd name="connsiteX87" fmla="*/ 218243 w 3025238"/>
              <a:gd name="connsiteY87" fmla="*/ 1396565 h 1848547"/>
              <a:gd name="connsiteX88" fmla="*/ 267319 w 3025238"/>
              <a:gd name="connsiteY88" fmla="*/ 1396565 h 1848547"/>
              <a:gd name="connsiteX89" fmla="*/ 488273 w 3025238"/>
              <a:gd name="connsiteY89" fmla="*/ 1182861 h 1848547"/>
              <a:gd name="connsiteX90" fmla="*/ 2573484 w 3025238"/>
              <a:gd name="connsiteY90" fmla="*/ 1169275 h 1848547"/>
              <a:gd name="connsiteX91" fmla="*/ 2665987 w 3025238"/>
              <a:gd name="connsiteY91" fmla="*/ 1169275 h 1848547"/>
              <a:gd name="connsiteX92" fmla="*/ 2665987 w 3025238"/>
              <a:gd name="connsiteY92" fmla="*/ 1257123 h 1848547"/>
              <a:gd name="connsiteX93" fmla="*/ 2573484 w 3025238"/>
              <a:gd name="connsiteY93" fmla="*/ 1257123 h 1848547"/>
              <a:gd name="connsiteX94" fmla="*/ 2573484 w 3025238"/>
              <a:gd name="connsiteY94" fmla="*/ 1216138 h 1848547"/>
              <a:gd name="connsiteX95" fmla="*/ 2380845 w 3025238"/>
              <a:gd name="connsiteY95" fmla="*/ 1216138 h 1848547"/>
              <a:gd name="connsiteX96" fmla="*/ 2380845 w 3025238"/>
              <a:gd name="connsiteY96" fmla="*/ 1234989 h 1848547"/>
              <a:gd name="connsiteX97" fmla="*/ 2334594 w 3025238"/>
              <a:gd name="connsiteY97" fmla="*/ 1234989 h 1848547"/>
              <a:gd name="connsiteX98" fmla="*/ 2334594 w 3025238"/>
              <a:gd name="connsiteY98" fmla="*/ 1216061 h 1848547"/>
              <a:gd name="connsiteX99" fmla="*/ 2194619 w 3025238"/>
              <a:gd name="connsiteY99" fmla="*/ 1216061 h 1848547"/>
              <a:gd name="connsiteX100" fmla="*/ 1967329 w 3025238"/>
              <a:gd name="connsiteY100" fmla="*/ 1435794 h 1848547"/>
              <a:gd name="connsiteX101" fmla="*/ 1730271 w 3025238"/>
              <a:gd name="connsiteY101" fmla="*/ 1435794 h 1848547"/>
              <a:gd name="connsiteX102" fmla="*/ 1730271 w 3025238"/>
              <a:gd name="connsiteY102" fmla="*/ 1476779 h 1848547"/>
              <a:gd name="connsiteX103" fmla="*/ 1642958 w 3025238"/>
              <a:gd name="connsiteY103" fmla="*/ 1476779 h 1848547"/>
              <a:gd name="connsiteX104" fmla="*/ 1493137 w 3025238"/>
              <a:gd name="connsiteY104" fmla="*/ 1621792 h 1848547"/>
              <a:gd name="connsiteX105" fmla="*/ 1492221 w 3025238"/>
              <a:gd name="connsiteY105" fmla="*/ 1622709 h 1848547"/>
              <a:gd name="connsiteX106" fmla="*/ 828747 w 3025238"/>
              <a:gd name="connsiteY106" fmla="*/ 1622709 h 1848547"/>
              <a:gd name="connsiteX107" fmla="*/ 828595 w 3025238"/>
              <a:gd name="connsiteY107" fmla="*/ 1663694 h 1848547"/>
              <a:gd name="connsiteX108" fmla="*/ 736017 w 3025238"/>
              <a:gd name="connsiteY108" fmla="*/ 1663694 h 1848547"/>
              <a:gd name="connsiteX109" fmla="*/ 736017 w 3025238"/>
              <a:gd name="connsiteY109" fmla="*/ 1575541 h 1848547"/>
              <a:gd name="connsiteX110" fmla="*/ 828595 w 3025238"/>
              <a:gd name="connsiteY110" fmla="*/ 1575541 h 1848547"/>
              <a:gd name="connsiteX111" fmla="*/ 828595 w 3025238"/>
              <a:gd name="connsiteY111" fmla="*/ 1616374 h 1848547"/>
              <a:gd name="connsiteX112" fmla="*/ 1411777 w 3025238"/>
              <a:gd name="connsiteY112" fmla="*/ 1616374 h 1848547"/>
              <a:gd name="connsiteX113" fmla="*/ 1598538 w 3025238"/>
              <a:gd name="connsiteY113" fmla="*/ 1435870 h 1848547"/>
              <a:gd name="connsiteX114" fmla="*/ 1086643 w 3025238"/>
              <a:gd name="connsiteY114" fmla="*/ 1435870 h 1848547"/>
              <a:gd name="connsiteX115" fmla="*/ 1086643 w 3025238"/>
              <a:gd name="connsiteY115" fmla="*/ 1429765 h 1848547"/>
              <a:gd name="connsiteX116" fmla="*/ 1637463 w 3025238"/>
              <a:gd name="connsiteY116" fmla="*/ 1429765 h 1848547"/>
              <a:gd name="connsiteX117" fmla="*/ 1637463 w 3025238"/>
              <a:gd name="connsiteY117" fmla="*/ 1388779 h 1848547"/>
              <a:gd name="connsiteX118" fmla="*/ 1729966 w 3025238"/>
              <a:gd name="connsiteY118" fmla="*/ 1388779 h 1848547"/>
              <a:gd name="connsiteX119" fmla="*/ 1729966 w 3025238"/>
              <a:gd name="connsiteY119" fmla="*/ 1429765 h 1848547"/>
              <a:gd name="connsiteX120" fmla="*/ 1964353 w 3025238"/>
              <a:gd name="connsiteY120" fmla="*/ 1429765 h 1848547"/>
              <a:gd name="connsiteX121" fmla="*/ 2191947 w 3025238"/>
              <a:gd name="connsiteY121" fmla="*/ 1210184 h 1848547"/>
              <a:gd name="connsiteX122" fmla="*/ 2334594 w 3025238"/>
              <a:gd name="connsiteY122" fmla="*/ 1210184 h 1848547"/>
              <a:gd name="connsiteX123" fmla="*/ 2334594 w 3025238"/>
              <a:gd name="connsiteY123" fmla="*/ 1191256 h 1848547"/>
              <a:gd name="connsiteX124" fmla="*/ 2380845 w 3025238"/>
              <a:gd name="connsiteY124" fmla="*/ 1191256 h 1848547"/>
              <a:gd name="connsiteX125" fmla="*/ 2380845 w 3025238"/>
              <a:gd name="connsiteY125" fmla="*/ 1210261 h 1848547"/>
              <a:gd name="connsiteX126" fmla="*/ 2573484 w 3025238"/>
              <a:gd name="connsiteY126" fmla="*/ 1210261 h 1848547"/>
              <a:gd name="connsiteX127" fmla="*/ 606955 w 3025238"/>
              <a:gd name="connsiteY127" fmla="*/ 1145234 h 1848547"/>
              <a:gd name="connsiteX128" fmla="*/ 606955 w 3025238"/>
              <a:gd name="connsiteY128" fmla="*/ 1214688 h 1848547"/>
              <a:gd name="connsiteX129" fmla="*/ 679918 w 3025238"/>
              <a:gd name="connsiteY129" fmla="*/ 1214688 h 1848547"/>
              <a:gd name="connsiteX130" fmla="*/ 679918 w 3025238"/>
              <a:gd name="connsiteY130" fmla="*/ 1145234 h 1848547"/>
              <a:gd name="connsiteX131" fmla="*/ 597262 w 3025238"/>
              <a:gd name="connsiteY131" fmla="*/ 1136228 h 1848547"/>
              <a:gd name="connsiteX132" fmla="*/ 689765 w 3025238"/>
              <a:gd name="connsiteY132" fmla="*/ 1136228 h 1848547"/>
              <a:gd name="connsiteX133" fmla="*/ 689765 w 3025238"/>
              <a:gd name="connsiteY133" fmla="*/ 1223847 h 1848547"/>
              <a:gd name="connsiteX134" fmla="*/ 597109 w 3025238"/>
              <a:gd name="connsiteY134" fmla="*/ 1223847 h 1848547"/>
              <a:gd name="connsiteX135" fmla="*/ 597109 w 3025238"/>
              <a:gd name="connsiteY135" fmla="*/ 1182861 h 1848547"/>
              <a:gd name="connsiteX136" fmla="*/ 497280 w 3025238"/>
              <a:gd name="connsiteY136" fmla="*/ 1182861 h 1848547"/>
              <a:gd name="connsiteX137" fmla="*/ 269990 w 3025238"/>
              <a:gd name="connsiteY137" fmla="*/ 1402518 h 1848547"/>
              <a:gd name="connsiteX138" fmla="*/ 0 w 3025238"/>
              <a:gd name="connsiteY138" fmla="*/ 1402518 h 1848547"/>
              <a:gd name="connsiteX139" fmla="*/ 0 w 3025238"/>
              <a:gd name="connsiteY139" fmla="*/ 1396870 h 1848547"/>
              <a:gd name="connsiteX140" fmla="*/ 208932 w 3025238"/>
              <a:gd name="connsiteY140" fmla="*/ 1396870 h 1848547"/>
              <a:gd name="connsiteX141" fmla="*/ 436526 w 3025238"/>
              <a:gd name="connsiteY141" fmla="*/ 1177213 h 1848547"/>
              <a:gd name="connsiteX142" fmla="*/ 597262 w 3025238"/>
              <a:gd name="connsiteY142" fmla="*/ 1177213 h 1848547"/>
              <a:gd name="connsiteX143" fmla="*/ 1411320 w 3025238"/>
              <a:gd name="connsiteY143" fmla="*/ 1096769 h 1848547"/>
              <a:gd name="connsiteX144" fmla="*/ 1505654 w 3025238"/>
              <a:gd name="connsiteY144" fmla="*/ 1188356 h 1848547"/>
              <a:gd name="connsiteX145" fmla="*/ 1543815 w 3025238"/>
              <a:gd name="connsiteY145" fmla="*/ 1188356 h 1848547"/>
              <a:gd name="connsiteX146" fmla="*/ 1449481 w 3025238"/>
              <a:gd name="connsiteY146" fmla="*/ 1096769 h 1848547"/>
              <a:gd name="connsiteX147" fmla="*/ 2964917 w 3025238"/>
              <a:gd name="connsiteY147" fmla="*/ 1066972 h 1848547"/>
              <a:gd name="connsiteX148" fmla="*/ 2995446 w 3025238"/>
              <a:gd name="connsiteY148" fmla="*/ 1066972 h 1848547"/>
              <a:gd name="connsiteX149" fmla="*/ 2995446 w 3025238"/>
              <a:gd name="connsiteY149" fmla="*/ 1096051 h 1848547"/>
              <a:gd name="connsiteX150" fmla="*/ 2964917 w 3025238"/>
              <a:gd name="connsiteY150" fmla="*/ 1096051 h 1848547"/>
              <a:gd name="connsiteX151" fmla="*/ 2605437 w 3025238"/>
              <a:gd name="connsiteY151" fmla="*/ 1066972 h 1848547"/>
              <a:gd name="connsiteX152" fmla="*/ 2635966 w 3025238"/>
              <a:gd name="connsiteY152" fmla="*/ 1066972 h 1848547"/>
              <a:gd name="connsiteX153" fmla="*/ 2635966 w 3025238"/>
              <a:gd name="connsiteY153" fmla="*/ 1096051 h 1848547"/>
              <a:gd name="connsiteX154" fmla="*/ 2605437 w 3025238"/>
              <a:gd name="connsiteY154" fmla="*/ 1096051 h 1848547"/>
              <a:gd name="connsiteX155" fmla="*/ 2942809 w 3025238"/>
              <a:gd name="connsiteY155" fmla="*/ 1046091 h 1848547"/>
              <a:gd name="connsiteX156" fmla="*/ 2942809 w 3025238"/>
              <a:gd name="connsiteY156" fmla="*/ 1115544 h 1848547"/>
              <a:gd name="connsiteX157" fmla="*/ 3015697 w 3025238"/>
              <a:gd name="connsiteY157" fmla="*/ 1115544 h 1848547"/>
              <a:gd name="connsiteX158" fmla="*/ 3015697 w 3025238"/>
              <a:gd name="connsiteY158" fmla="*/ 1046091 h 1848547"/>
              <a:gd name="connsiteX159" fmla="*/ 2932658 w 3025238"/>
              <a:gd name="connsiteY159" fmla="*/ 1037085 h 1848547"/>
              <a:gd name="connsiteX160" fmla="*/ 3025238 w 3025238"/>
              <a:gd name="connsiteY160" fmla="*/ 1037085 h 1848547"/>
              <a:gd name="connsiteX161" fmla="*/ 3025238 w 3025238"/>
              <a:gd name="connsiteY161" fmla="*/ 1125237 h 1848547"/>
              <a:gd name="connsiteX162" fmla="*/ 2932964 w 3025238"/>
              <a:gd name="connsiteY162" fmla="*/ 1125237 h 1848547"/>
              <a:gd name="connsiteX163" fmla="*/ 2932964 w 3025238"/>
              <a:gd name="connsiteY163" fmla="*/ 1084252 h 1848547"/>
              <a:gd name="connsiteX164" fmla="*/ 2648662 w 3025238"/>
              <a:gd name="connsiteY164" fmla="*/ 1084252 h 1848547"/>
              <a:gd name="connsiteX165" fmla="*/ 2648357 w 3025238"/>
              <a:gd name="connsiteY165" fmla="*/ 1078070 h 1848547"/>
              <a:gd name="connsiteX166" fmla="*/ 2932658 w 3025238"/>
              <a:gd name="connsiteY166" fmla="*/ 1078070 h 1848547"/>
              <a:gd name="connsiteX167" fmla="*/ 0 w 3025238"/>
              <a:gd name="connsiteY167" fmla="*/ 983659 h 1848547"/>
              <a:gd name="connsiteX168" fmla="*/ 11103 w 3025238"/>
              <a:gd name="connsiteY168" fmla="*/ 983659 h 1848547"/>
              <a:gd name="connsiteX169" fmla="*/ 11103 w 3025238"/>
              <a:gd name="connsiteY169" fmla="*/ 989765 h 1848547"/>
              <a:gd name="connsiteX170" fmla="*/ 0 w 3025238"/>
              <a:gd name="connsiteY170" fmla="*/ 989765 h 1848547"/>
              <a:gd name="connsiteX171" fmla="*/ 29928 w 3025238"/>
              <a:gd name="connsiteY171" fmla="*/ 972561 h 1848547"/>
              <a:gd name="connsiteX172" fmla="*/ 60458 w 3025238"/>
              <a:gd name="connsiteY172" fmla="*/ 972561 h 1848547"/>
              <a:gd name="connsiteX173" fmla="*/ 60458 w 3025238"/>
              <a:gd name="connsiteY173" fmla="*/ 1001640 h 1848547"/>
              <a:gd name="connsiteX174" fmla="*/ 29928 w 3025238"/>
              <a:gd name="connsiteY174" fmla="*/ 1001640 h 1848547"/>
              <a:gd name="connsiteX175" fmla="*/ 1006886 w 3025238"/>
              <a:gd name="connsiteY175" fmla="*/ 963204 h 1848547"/>
              <a:gd name="connsiteX176" fmla="*/ 1006886 w 3025238"/>
              <a:gd name="connsiteY176" fmla="*/ 1032658 h 1848547"/>
              <a:gd name="connsiteX177" fmla="*/ 1079849 w 3025238"/>
              <a:gd name="connsiteY177" fmla="*/ 1032658 h 1848547"/>
              <a:gd name="connsiteX178" fmla="*/ 1079849 w 3025238"/>
              <a:gd name="connsiteY178" fmla="*/ 963204 h 1848547"/>
              <a:gd name="connsiteX179" fmla="*/ 997346 w 3025238"/>
              <a:gd name="connsiteY179" fmla="*/ 953587 h 1848547"/>
              <a:gd name="connsiteX180" fmla="*/ 1089849 w 3025238"/>
              <a:gd name="connsiteY180" fmla="*/ 953587 h 1848547"/>
              <a:gd name="connsiteX181" fmla="*/ 1089849 w 3025238"/>
              <a:gd name="connsiteY181" fmla="*/ 1037542 h 1848547"/>
              <a:gd name="connsiteX182" fmla="*/ 1145869 w 3025238"/>
              <a:gd name="connsiteY182" fmla="*/ 1090968 h 1848547"/>
              <a:gd name="connsiteX183" fmla="*/ 1452609 w 3025238"/>
              <a:gd name="connsiteY183" fmla="*/ 1090968 h 1848547"/>
              <a:gd name="connsiteX184" fmla="*/ 1553279 w 3025238"/>
              <a:gd name="connsiteY184" fmla="*/ 1188280 h 1848547"/>
              <a:gd name="connsiteX185" fmla="*/ 1826209 w 3025238"/>
              <a:gd name="connsiteY185" fmla="*/ 1188280 h 1848547"/>
              <a:gd name="connsiteX186" fmla="*/ 1826209 w 3025238"/>
              <a:gd name="connsiteY186" fmla="*/ 1176831 h 1848547"/>
              <a:gd name="connsiteX187" fmla="*/ 1856738 w 3025238"/>
              <a:gd name="connsiteY187" fmla="*/ 1176831 h 1848547"/>
              <a:gd name="connsiteX188" fmla="*/ 1856738 w 3025238"/>
              <a:gd name="connsiteY188" fmla="*/ 1205910 h 1848547"/>
              <a:gd name="connsiteX189" fmla="*/ 1826209 w 3025238"/>
              <a:gd name="connsiteY189" fmla="*/ 1205910 h 1848547"/>
              <a:gd name="connsiteX190" fmla="*/ 1826209 w 3025238"/>
              <a:gd name="connsiteY190" fmla="*/ 1194462 h 1848547"/>
              <a:gd name="connsiteX191" fmla="*/ 1504509 w 3025238"/>
              <a:gd name="connsiteY191" fmla="*/ 1194462 h 1848547"/>
              <a:gd name="connsiteX192" fmla="*/ 1503134 w 3025238"/>
              <a:gd name="connsiteY192" fmla="*/ 1194462 h 1848547"/>
              <a:gd name="connsiteX193" fmla="*/ 1402465 w 3025238"/>
              <a:gd name="connsiteY193" fmla="*/ 1097150 h 1848547"/>
              <a:gd name="connsiteX194" fmla="*/ 1142969 w 3025238"/>
              <a:gd name="connsiteY194" fmla="*/ 1097150 h 1848547"/>
              <a:gd name="connsiteX195" fmla="*/ 1085268 w 3025238"/>
              <a:gd name="connsiteY195" fmla="*/ 1041740 h 1848547"/>
              <a:gd name="connsiteX196" fmla="*/ 997346 w 3025238"/>
              <a:gd name="connsiteY196" fmla="*/ 1041740 h 1848547"/>
              <a:gd name="connsiteX197" fmla="*/ 1410938 w 3025238"/>
              <a:gd name="connsiteY197" fmla="*/ 864977 h 1848547"/>
              <a:gd name="connsiteX198" fmla="*/ 1632273 w 3025238"/>
              <a:gd name="connsiteY198" fmla="*/ 1078680 h 1848547"/>
              <a:gd name="connsiteX199" fmla="*/ 1722334 w 3025238"/>
              <a:gd name="connsiteY199" fmla="*/ 1078680 h 1848547"/>
              <a:gd name="connsiteX200" fmla="*/ 1500998 w 3025238"/>
              <a:gd name="connsiteY200" fmla="*/ 864977 h 1848547"/>
              <a:gd name="connsiteX201" fmla="*/ 797685 w 3025238"/>
              <a:gd name="connsiteY201" fmla="*/ 850628 h 1848547"/>
              <a:gd name="connsiteX202" fmla="*/ 822108 w 3025238"/>
              <a:gd name="connsiteY202" fmla="*/ 850628 h 1848547"/>
              <a:gd name="connsiteX203" fmla="*/ 822108 w 3025238"/>
              <a:gd name="connsiteY203" fmla="*/ 873525 h 1848547"/>
              <a:gd name="connsiteX204" fmla="*/ 797685 w 3025238"/>
              <a:gd name="connsiteY204" fmla="*/ 873525 h 1848547"/>
              <a:gd name="connsiteX205" fmla="*/ 797685 w 3025238"/>
              <a:gd name="connsiteY205" fmla="*/ 864977 h 1848547"/>
              <a:gd name="connsiteX206" fmla="*/ 680758 w 3025238"/>
              <a:gd name="connsiteY206" fmla="*/ 864977 h 1848547"/>
              <a:gd name="connsiteX207" fmla="*/ 546201 w 3025238"/>
              <a:gd name="connsiteY207" fmla="*/ 994725 h 1848547"/>
              <a:gd name="connsiteX208" fmla="*/ 863322 w 3025238"/>
              <a:gd name="connsiteY208" fmla="*/ 994725 h 1848547"/>
              <a:gd name="connsiteX209" fmla="*/ 863322 w 3025238"/>
              <a:gd name="connsiteY209" fmla="*/ 953816 h 1848547"/>
              <a:gd name="connsiteX210" fmla="*/ 955825 w 3025238"/>
              <a:gd name="connsiteY210" fmla="*/ 953816 h 1848547"/>
              <a:gd name="connsiteX211" fmla="*/ 955825 w 3025238"/>
              <a:gd name="connsiteY211" fmla="*/ 1041588 h 1848547"/>
              <a:gd name="connsiteX212" fmla="*/ 912779 w 3025238"/>
              <a:gd name="connsiteY212" fmla="*/ 1041588 h 1848547"/>
              <a:gd name="connsiteX213" fmla="*/ 912779 w 3025238"/>
              <a:gd name="connsiteY213" fmla="*/ 1178969 h 1848547"/>
              <a:gd name="connsiteX214" fmla="*/ 689765 w 3025238"/>
              <a:gd name="connsiteY214" fmla="*/ 1392672 h 1848547"/>
              <a:gd name="connsiteX215" fmla="*/ 689765 w 3025238"/>
              <a:gd name="connsiteY215" fmla="*/ 1429765 h 1848547"/>
              <a:gd name="connsiteX216" fmla="*/ 730903 w 3025238"/>
              <a:gd name="connsiteY216" fmla="*/ 1429765 h 1848547"/>
              <a:gd name="connsiteX217" fmla="*/ 969258 w 3025238"/>
              <a:gd name="connsiteY217" fmla="*/ 1201559 h 1848547"/>
              <a:gd name="connsiteX218" fmla="*/ 1161210 w 3025238"/>
              <a:gd name="connsiteY218" fmla="*/ 1201559 h 1848547"/>
              <a:gd name="connsiteX219" fmla="*/ 1219215 w 3025238"/>
              <a:gd name="connsiteY219" fmla="*/ 1256818 h 1848547"/>
              <a:gd name="connsiteX220" fmla="*/ 1307063 w 3025238"/>
              <a:gd name="connsiteY220" fmla="*/ 1256818 h 1848547"/>
              <a:gd name="connsiteX221" fmla="*/ 1307063 w 3025238"/>
              <a:gd name="connsiteY221" fmla="*/ 1344971 h 1848547"/>
              <a:gd name="connsiteX222" fmla="*/ 1214559 w 3025238"/>
              <a:gd name="connsiteY222" fmla="*/ 1344971 h 1848547"/>
              <a:gd name="connsiteX223" fmla="*/ 1214559 w 3025238"/>
              <a:gd name="connsiteY223" fmla="*/ 1303833 h 1848547"/>
              <a:gd name="connsiteX224" fmla="*/ 1071378 w 3025238"/>
              <a:gd name="connsiteY224" fmla="*/ 1303833 h 1848547"/>
              <a:gd name="connsiteX225" fmla="*/ 1071378 w 3025238"/>
              <a:gd name="connsiteY225" fmla="*/ 1312381 h 1848547"/>
              <a:gd name="connsiteX226" fmla="*/ 1046955 w 3025238"/>
              <a:gd name="connsiteY226" fmla="*/ 1312381 h 1848547"/>
              <a:gd name="connsiteX227" fmla="*/ 1046955 w 3025238"/>
              <a:gd name="connsiteY227" fmla="*/ 1289102 h 1848547"/>
              <a:gd name="connsiteX228" fmla="*/ 1071378 w 3025238"/>
              <a:gd name="connsiteY228" fmla="*/ 1289102 h 1848547"/>
              <a:gd name="connsiteX229" fmla="*/ 1071378 w 3025238"/>
              <a:gd name="connsiteY229" fmla="*/ 1297650 h 1848547"/>
              <a:gd name="connsiteX230" fmla="*/ 1214865 w 3025238"/>
              <a:gd name="connsiteY230" fmla="*/ 1297650 h 1848547"/>
              <a:gd name="connsiteX231" fmla="*/ 1214865 w 3025238"/>
              <a:gd name="connsiteY231" fmla="*/ 1261092 h 1848547"/>
              <a:gd name="connsiteX232" fmla="*/ 1158844 w 3025238"/>
              <a:gd name="connsiteY232" fmla="*/ 1207666 h 1848547"/>
              <a:gd name="connsiteX233" fmla="*/ 1049931 w 3025238"/>
              <a:gd name="connsiteY233" fmla="*/ 1207666 h 1848547"/>
              <a:gd name="connsiteX234" fmla="*/ 817835 w 3025238"/>
              <a:gd name="connsiteY234" fmla="*/ 1429765 h 1848547"/>
              <a:gd name="connsiteX235" fmla="*/ 1031538 w 3025238"/>
              <a:gd name="connsiteY235" fmla="*/ 1429765 h 1848547"/>
              <a:gd name="connsiteX236" fmla="*/ 1031538 w 3025238"/>
              <a:gd name="connsiteY236" fmla="*/ 1436023 h 1848547"/>
              <a:gd name="connsiteX237" fmla="*/ 689765 w 3025238"/>
              <a:gd name="connsiteY237" fmla="*/ 1436023 h 1848547"/>
              <a:gd name="connsiteX238" fmla="*/ 689765 w 3025238"/>
              <a:gd name="connsiteY238" fmla="*/ 1477085 h 1848547"/>
              <a:gd name="connsiteX239" fmla="*/ 597491 w 3025238"/>
              <a:gd name="connsiteY239" fmla="*/ 1477085 h 1848547"/>
              <a:gd name="connsiteX240" fmla="*/ 597491 w 3025238"/>
              <a:gd name="connsiteY240" fmla="*/ 1389314 h 1848547"/>
              <a:gd name="connsiteX241" fmla="*/ 684880 w 3025238"/>
              <a:gd name="connsiteY241" fmla="*/ 1389314 h 1848547"/>
              <a:gd name="connsiteX242" fmla="*/ 906216 w 3025238"/>
              <a:gd name="connsiteY242" fmla="*/ 1177137 h 1848547"/>
              <a:gd name="connsiteX243" fmla="*/ 906216 w 3025238"/>
              <a:gd name="connsiteY243" fmla="*/ 1042351 h 1848547"/>
              <a:gd name="connsiteX244" fmla="*/ 863246 w 3025238"/>
              <a:gd name="connsiteY244" fmla="*/ 1042351 h 1848547"/>
              <a:gd name="connsiteX245" fmla="*/ 863246 w 3025238"/>
              <a:gd name="connsiteY245" fmla="*/ 1001366 h 1848547"/>
              <a:gd name="connsiteX246" fmla="*/ 416682 w 3025238"/>
              <a:gd name="connsiteY246" fmla="*/ 1001366 h 1848547"/>
              <a:gd name="connsiteX247" fmla="*/ 306091 w 3025238"/>
              <a:gd name="connsiteY247" fmla="*/ 1108217 h 1848547"/>
              <a:gd name="connsiteX248" fmla="*/ 306091 w 3025238"/>
              <a:gd name="connsiteY248" fmla="*/ 1148210 h 1848547"/>
              <a:gd name="connsiteX249" fmla="*/ 259839 w 3025238"/>
              <a:gd name="connsiteY249" fmla="*/ 1148210 h 1848547"/>
              <a:gd name="connsiteX250" fmla="*/ 259839 w 3025238"/>
              <a:gd name="connsiteY250" fmla="*/ 1129282 h 1848547"/>
              <a:gd name="connsiteX251" fmla="*/ 0 w 3025238"/>
              <a:gd name="connsiteY251" fmla="*/ 1129282 h 1848547"/>
              <a:gd name="connsiteX252" fmla="*/ 0 w 3025238"/>
              <a:gd name="connsiteY252" fmla="*/ 1122642 h 1848547"/>
              <a:gd name="connsiteX253" fmla="*/ 259915 w 3025238"/>
              <a:gd name="connsiteY253" fmla="*/ 1122642 h 1848547"/>
              <a:gd name="connsiteX254" fmla="*/ 259915 w 3025238"/>
              <a:gd name="connsiteY254" fmla="*/ 1103714 h 1848547"/>
              <a:gd name="connsiteX255" fmla="*/ 301282 w 3025238"/>
              <a:gd name="connsiteY255" fmla="*/ 1103714 h 1848547"/>
              <a:gd name="connsiteX256" fmla="*/ 414087 w 3025238"/>
              <a:gd name="connsiteY256" fmla="*/ 994725 h 1848547"/>
              <a:gd name="connsiteX257" fmla="*/ 537119 w 3025238"/>
              <a:gd name="connsiteY257" fmla="*/ 994725 h 1848547"/>
              <a:gd name="connsiteX258" fmla="*/ 678011 w 3025238"/>
              <a:gd name="connsiteY258" fmla="*/ 859176 h 1848547"/>
              <a:gd name="connsiteX259" fmla="*/ 797685 w 3025238"/>
              <a:gd name="connsiteY259" fmla="*/ 859176 h 1848547"/>
              <a:gd name="connsiteX260" fmla="*/ 409355 w 3025238"/>
              <a:gd name="connsiteY260" fmla="*/ 820634 h 1848547"/>
              <a:gd name="connsiteX261" fmla="*/ 239460 w 3025238"/>
              <a:gd name="connsiteY261" fmla="*/ 983659 h 1848547"/>
              <a:gd name="connsiteX262" fmla="*/ 284033 w 3025238"/>
              <a:gd name="connsiteY262" fmla="*/ 983659 h 1848547"/>
              <a:gd name="connsiteX263" fmla="*/ 454003 w 3025238"/>
              <a:gd name="connsiteY263" fmla="*/ 820634 h 1848547"/>
              <a:gd name="connsiteX264" fmla="*/ 863017 w 3025238"/>
              <a:gd name="connsiteY264" fmla="*/ 817657 h 1848547"/>
              <a:gd name="connsiteX265" fmla="*/ 955520 w 3025238"/>
              <a:gd name="connsiteY265" fmla="*/ 817657 h 1848547"/>
              <a:gd name="connsiteX266" fmla="*/ 955520 w 3025238"/>
              <a:gd name="connsiteY266" fmla="*/ 858490 h 1848547"/>
              <a:gd name="connsiteX267" fmla="*/ 1503899 w 3025238"/>
              <a:gd name="connsiteY267" fmla="*/ 858490 h 1848547"/>
              <a:gd name="connsiteX268" fmla="*/ 1731187 w 3025238"/>
              <a:gd name="connsiteY268" fmla="*/ 1078146 h 1848547"/>
              <a:gd name="connsiteX269" fmla="*/ 2101734 w 3025238"/>
              <a:gd name="connsiteY269" fmla="*/ 1078146 h 1848547"/>
              <a:gd name="connsiteX270" fmla="*/ 2101734 w 3025238"/>
              <a:gd name="connsiteY270" fmla="*/ 1059371 h 1848547"/>
              <a:gd name="connsiteX271" fmla="*/ 2148214 w 3025238"/>
              <a:gd name="connsiteY271" fmla="*/ 1059371 h 1848547"/>
              <a:gd name="connsiteX272" fmla="*/ 2148214 w 3025238"/>
              <a:gd name="connsiteY272" fmla="*/ 1078070 h 1848547"/>
              <a:gd name="connsiteX273" fmla="*/ 2592641 w 3025238"/>
              <a:gd name="connsiteY273" fmla="*/ 1078070 h 1848547"/>
              <a:gd name="connsiteX274" fmla="*/ 2592641 w 3025238"/>
              <a:gd name="connsiteY274" fmla="*/ 1084252 h 1848547"/>
              <a:gd name="connsiteX275" fmla="*/ 2148214 w 3025238"/>
              <a:gd name="connsiteY275" fmla="*/ 1084252 h 1848547"/>
              <a:gd name="connsiteX276" fmla="*/ 2148214 w 3025238"/>
              <a:gd name="connsiteY276" fmla="*/ 1103409 h 1848547"/>
              <a:gd name="connsiteX277" fmla="*/ 2107152 w 3025238"/>
              <a:gd name="connsiteY277" fmla="*/ 1103409 h 1848547"/>
              <a:gd name="connsiteX278" fmla="*/ 1899632 w 3025238"/>
              <a:gd name="connsiteY278" fmla="*/ 1303909 h 1848547"/>
              <a:gd name="connsiteX279" fmla="*/ 1450396 w 3025238"/>
              <a:gd name="connsiteY279" fmla="*/ 1303909 h 1848547"/>
              <a:gd name="connsiteX280" fmla="*/ 1450396 w 3025238"/>
              <a:gd name="connsiteY280" fmla="*/ 1344894 h 1848547"/>
              <a:gd name="connsiteX281" fmla="*/ 1357664 w 3025238"/>
              <a:gd name="connsiteY281" fmla="*/ 1345504 h 1848547"/>
              <a:gd name="connsiteX282" fmla="*/ 1357664 w 3025238"/>
              <a:gd name="connsiteY282" fmla="*/ 1257428 h 1848547"/>
              <a:gd name="connsiteX283" fmla="*/ 1450167 w 3025238"/>
              <a:gd name="connsiteY283" fmla="*/ 1257428 h 1848547"/>
              <a:gd name="connsiteX284" fmla="*/ 1450167 w 3025238"/>
              <a:gd name="connsiteY284" fmla="*/ 1298413 h 1848547"/>
              <a:gd name="connsiteX285" fmla="*/ 1896731 w 3025238"/>
              <a:gd name="connsiteY285" fmla="*/ 1298413 h 1848547"/>
              <a:gd name="connsiteX286" fmla="*/ 2101734 w 3025238"/>
              <a:gd name="connsiteY286" fmla="*/ 1099974 h 1848547"/>
              <a:gd name="connsiteX287" fmla="*/ 2101734 w 3025238"/>
              <a:gd name="connsiteY287" fmla="*/ 1084710 h 1848547"/>
              <a:gd name="connsiteX288" fmla="*/ 1629373 w 3025238"/>
              <a:gd name="connsiteY288" fmla="*/ 1084710 h 1848547"/>
              <a:gd name="connsiteX289" fmla="*/ 1402083 w 3025238"/>
              <a:gd name="connsiteY289" fmla="*/ 864977 h 1848547"/>
              <a:gd name="connsiteX290" fmla="*/ 955520 w 3025238"/>
              <a:gd name="connsiteY290" fmla="*/ 864977 h 1848547"/>
              <a:gd name="connsiteX291" fmla="*/ 955520 w 3025238"/>
              <a:gd name="connsiteY291" fmla="*/ 905734 h 1848547"/>
              <a:gd name="connsiteX292" fmla="*/ 863017 w 3025238"/>
              <a:gd name="connsiteY292" fmla="*/ 905734 h 1848547"/>
              <a:gd name="connsiteX293" fmla="*/ 1829186 w 3025238"/>
              <a:gd name="connsiteY293" fmla="*/ 659364 h 1848547"/>
              <a:gd name="connsiteX294" fmla="*/ 1829186 w 3025238"/>
              <a:gd name="connsiteY294" fmla="*/ 728817 h 1848547"/>
              <a:gd name="connsiteX295" fmla="*/ 1902150 w 3025238"/>
              <a:gd name="connsiteY295" fmla="*/ 728817 h 1848547"/>
              <a:gd name="connsiteX296" fmla="*/ 1902150 w 3025238"/>
              <a:gd name="connsiteY296" fmla="*/ 659364 h 1848547"/>
              <a:gd name="connsiteX297" fmla="*/ 7821 w 3025238"/>
              <a:gd name="connsiteY297" fmla="*/ 655319 h 1848547"/>
              <a:gd name="connsiteX298" fmla="*/ 7821 w 3025238"/>
              <a:gd name="connsiteY298" fmla="*/ 724849 h 1848547"/>
              <a:gd name="connsiteX299" fmla="*/ 80709 w 3025238"/>
              <a:gd name="connsiteY299" fmla="*/ 724849 h 1848547"/>
              <a:gd name="connsiteX300" fmla="*/ 80709 w 3025238"/>
              <a:gd name="connsiteY300" fmla="*/ 655319 h 1848547"/>
              <a:gd name="connsiteX301" fmla="*/ 1577321 w 3025238"/>
              <a:gd name="connsiteY301" fmla="*/ 600977 h 1848547"/>
              <a:gd name="connsiteX302" fmla="*/ 1450549 w 3025238"/>
              <a:gd name="connsiteY302" fmla="*/ 724468 h 1848547"/>
              <a:gd name="connsiteX303" fmla="*/ 1501761 w 3025238"/>
              <a:gd name="connsiteY303" fmla="*/ 724468 h 1848547"/>
              <a:gd name="connsiteX304" fmla="*/ 1628610 w 3025238"/>
              <a:gd name="connsiteY304" fmla="*/ 600977 h 1848547"/>
              <a:gd name="connsiteX305" fmla="*/ 1123709 w 3025238"/>
              <a:gd name="connsiteY305" fmla="*/ 583849 h 1848547"/>
              <a:gd name="connsiteX306" fmla="*/ 1154238 w 3025238"/>
              <a:gd name="connsiteY306" fmla="*/ 583849 h 1848547"/>
              <a:gd name="connsiteX307" fmla="*/ 1154238 w 3025238"/>
              <a:gd name="connsiteY307" fmla="*/ 612928 h 1848547"/>
              <a:gd name="connsiteX308" fmla="*/ 1123709 w 3025238"/>
              <a:gd name="connsiteY308" fmla="*/ 612928 h 1848547"/>
              <a:gd name="connsiteX309" fmla="*/ 1021283 w 3025238"/>
              <a:gd name="connsiteY309" fmla="*/ 583697 h 1848547"/>
              <a:gd name="connsiteX310" fmla="*/ 1051812 w 3025238"/>
              <a:gd name="connsiteY310" fmla="*/ 583697 h 1848547"/>
              <a:gd name="connsiteX311" fmla="*/ 1051812 w 3025238"/>
              <a:gd name="connsiteY311" fmla="*/ 612776 h 1848547"/>
              <a:gd name="connsiteX312" fmla="*/ 1021283 w 3025238"/>
              <a:gd name="connsiteY312" fmla="*/ 612776 h 1848547"/>
              <a:gd name="connsiteX313" fmla="*/ 1101907 w 3025238"/>
              <a:gd name="connsiteY313" fmla="*/ 563350 h 1848547"/>
              <a:gd name="connsiteX314" fmla="*/ 1101907 w 3025238"/>
              <a:gd name="connsiteY314" fmla="*/ 632804 h 1848547"/>
              <a:gd name="connsiteX315" fmla="*/ 1174719 w 3025238"/>
              <a:gd name="connsiteY315" fmla="*/ 632804 h 1848547"/>
              <a:gd name="connsiteX316" fmla="*/ 1174719 w 3025238"/>
              <a:gd name="connsiteY316" fmla="*/ 563350 h 1848547"/>
              <a:gd name="connsiteX317" fmla="*/ 1321716 w 3025238"/>
              <a:gd name="connsiteY317" fmla="*/ 473519 h 1848547"/>
              <a:gd name="connsiteX318" fmla="*/ 1446045 w 3025238"/>
              <a:gd name="connsiteY318" fmla="*/ 594795 h 1848547"/>
              <a:gd name="connsiteX319" fmla="*/ 1497335 w 3025238"/>
              <a:gd name="connsiteY319" fmla="*/ 594795 h 1848547"/>
              <a:gd name="connsiteX320" fmla="*/ 1373005 w 3025238"/>
              <a:gd name="connsiteY320" fmla="*/ 473519 h 1848547"/>
              <a:gd name="connsiteX321" fmla="*/ 463467 w 3025238"/>
              <a:gd name="connsiteY321" fmla="*/ 473289 h 1848547"/>
              <a:gd name="connsiteX322" fmla="*/ 242514 w 3025238"/>
              <a:gd name="connsiteY322" fmla="*/ 686992 h 1848547"/>
              <a:gd name="connsiteX323" fmla="*/ 293421 w 3025238"/>
              <a:gd name="connsiteY323" fmla="*/ 686992 h 1848547"/>
              <a:gd name="connsiteX324" fmla="*/ 514756 w 3025238"/>
              <a:gd name="connsiteY324" fmla="*/ 473289 h 1848547"/>
              <a:gd name="connsiteX325" fmla="*/ 1067715 w 3025238"/>
              <a:gd name="connsiteY325" fmla="*/ 467412 h 1848547"/>
              <a:gd name="connsiteX326" fmla="*/ 1374302 w 3025238"/>
              <a:gd name="connsiteY326" fmla="*/ 467412 h 1848547"/>
              <a:gd name="connsiteX327" fmla="*/ 1375676 w 3025238"/>
              <a:gd name="connsiteY327" fmla="*/ 467412 h 1848547"/>
              <a:gd name="connsiteX328" fmla="*/ 1506340 w 3025238"/>
              <a:gd name="connsiteY328" fmla="*/ 594795 h 1848547"/>
              <a:gd name="connsiteX329" fmla="*/ 1765838 w 3025238"/>
              <a:gd name="connsiteY329" fmla="*/ 594795 h 1848547"/>
              <a:gd name="connsiteX330" fmla="*/ 1823843 w 3025238"/>
              <a:gd name="connsiteY330" fmla="*/ 649977 h 1848547"/>
              <a:gd name="connsiteX331" fmla="*/ 1911766 w 3025238"/>
              <a:gd name="connsiteY331" fmla="*/ 649977 h 1848547"/>
              <a:gd name="connsiteX332" fmla="*/ 1912225 w 3025238"/>
              <a:gd name="connsiteY332" fmla="*/ 738282 h 1848547"/>
              <a:gd name="connsiteX333" fmla="*/ 1819722 w 3025238"/>
              <a:gd name="connsiteY333" fmla="*/ 738282 h 1848547"/>
              <a:gd name="connsiteX334" fmla="*/ 1819722 w 3025238"/>
              <a:gd name="connsiteY334" fmla="*/ 654327 h 1848547"/>
              <a:gd name="connsiteX335" fmla="*/ 1763624 w 3025238"/>
              <a:gd name="connsiteY335" fmla="*/ 600901 h 1848547"/>
              <a:gd name="connsiteX336" fmla="*/ 1637997 w 3025238"/>
              <a:gd name="connsiteY336" fmla="*/ 600901 h 1848547"/>
              <a:gd name="connsiteX337" fmla="*/ 1504738 w 3025238"/>
              <a:gd name="connsiteY337" fmla="*/ 730650 h 1848547"/>
              <a:gd name="connsiteX338" fmla="*/ 1161286 w 3025238"/>
              <a:gd name="connsiteY338" fmla="*/ 730650 h 1848547"/>
              <a:gd name="connsiteX339" fmla="*/ 1161286 w 3025238"/>
              <a:gd name="connsiteY339" fmla="*/ 749578 h 1848547"/>
              <a:gd name="connsiteX340" fmla="*/ 1115034 w 3025238"/>
              <a:gd name="connsiteY340" fmla="*/ 749578 h 1848547"/>
              <a:gd name="connsiteX341" fmla="*/ 1115034 w 3025238"/>
              <a:gd name="connsiteY341" fmla="*/ 705539 h 1848547"/>
              <a:gd name="connsiteX342" fmla="*/ 1161286 w 3025238"/>
              <a:gd name="connsiteY342" fmla="*/ 705539 h 1848547"/>
              <a:gd name="connsiteX343" fmla="*/ 1161286 w 3025238"/>
              <a:gd name="connsiteY343" fmla="*/ 724468 h 1848547"/>
              <a:gd name="connsiteX344" fmla="*/ 1441314 w 3025238"/>
              <a:gd name="connsiteY344" fmla="*/ 724468 h 1848547"/>
              <a:gd name="connsiteX345" fmla="*/ 1568238 w 3025238"/>
              <a:gd name="connsiteY345" fmla="*/ 600977 h 1848547"/>
              <a:gd name="connsiteX346" fmla="*/ 1184412 w 3025238"/>
              <a:gd name="connsiteY346" fmla="*/ 600977 h 1848547"/>
              <a:gd name="connsiteX347" fmla="*/ 1184412 w 3025238"/>
              <a:gd name="connsiteY347" fmla="*/ 642116 h 1848547"/>
              <a:gd name="connsiteX348" fmla="*/ 1096870 w 3025238"/>
              <a:gd name="connsiteY348" fmla="*/ 642116 h 1848547"/>
              <a:gd name="connsiteX349" fmla="*/ 1005282 w 3025238"/>
              <a:gd name="connsiteY349" fmla="*/ 730650 h 1848547"/>
              <a:gd name="connsiteX350" fmla="*/ 643971 w 3025238"/>
              <a:gd name="connsiteY350" fmla="*/ 730650 h 1848547"/>
              <a:gd name="connsiteX351" fmla="*/ 643971 w 3025238"/>
              <a:gd name="connsiteY351" fmla="*/ 739121 h 1848547"/>
              <a:gd name="connsiteX352" fmla="*/ 623669 w 3025238"/>
              <a:gd name="connsiteY352" fmla="*/ 739121 h 1848547"/>
              <a:gd name="connsiteX353" fmla="*/ 539714 w 3025238"/>
              <a:gd name="connsiteY353" fmla="*/ 820558 h 1848547"/>
              <a:gd name="connsiteX354" fmla="*/ 462857 w 3025238"/>
              <a:gd name="connsiteY354" fmla="*/ 820558 h 1848547"/>
              <a:gd name="connsiteX355" fmla="*/ 286552 w 3025238"/>
              <a:gd name="connsiteY355" fmla="*/ 989688 h 1848547"/>
              <a:gd name="connsiteX356" fmla="*/ 79183 w 3025238"/>
              <a:gd name="connsiteY356" fmla="*/ 989688 h 1848547"/>
              <a:gd name="connsiteX357" fmla="*/ 79183 w 3025238"/>
              <a:gd name="connsiteY357" fmla="*/ 983583 h 1848547"/>
              <a:gd name="connsiteX358" fmla="*/ 229767 w 3025238"/>
              <a:gd name="connsiteY358" fmla="*/ 983583 h 1848547"/>
              <a:gd name="connsiteX359" fmla="*/ 399738 w 3025238"/>
              <a:gd name="connsiteY359" fmla="*/ 820558 h 1848547"/>
              <a:gd name="connsiteX360" fmla="*/ 90631 w 3025238"/>
              <a:gd name="connsiteY360" fmla="*/ 820558 h 1848547"/>
              <a:gd name="connsiteX361" fmla="*/ 90631 w 3025238"/>
              <a:gd name="connsiteY361" fmla="*/ 861543 h 1848547"/>
              <a:gd name="connsiteX362" fmla="*/ 0 w 3025238"/>
              <a:gd name="connsiteY362" fmla="*/ 861543 h 1848547"/>
              <a:gd name="connsiteX363" fmla="*/ 0 w 3025238"/>
              <a:gd name="connsiteY363" fmla="*/ 773390 h 1848547"/>
              <a:gd name="connsiteX364" fmla="*/ 90631 w 3025238"/>
              <a:gd name="connsiteY364" fmla="*/ 773390 h 1848547"/>
              <a:gd name="connsiteX365" fmla="*/ 90631 w 3025238"/>
              <a:gd name="connsiteY365" fmla="*/ 814452 h 1848547"/>
              <a:gd name="connsiteX366" fmla="*/ 537119 w 3025238"/>
              <a:gd name="connsiteY366" fmla="*/ 814452 h 1848547"/>
              <a:gd name="connsiteX367" fmla="*/ 619853 w 3025238"/>
              <a:gd name="connsiteY367" fmla="*/ 735229 h 1848547"/>
              <a:gd name="connsiteX368" fmla="*/ 619853 w 3025238"/>
              <a:gd name="connsiteY368" fmla="*/ 715919 h 1848547"/>
              <a:gd name="connsiteX369" fmla="*/ 639392 w 3025238"/>
              <a:gd name="connsiteY369" fmla="*/ 715919 h 1848547"/>
              <a:gd name="connsiteX370" fmla="*/ 764712 w 3025238"/>
              <a:gd name="connsiteY370" fmla="*/ 594795 h 1848547"/>
              <a:gd name="connsiteX371" fmla="*/ 933538 w 3025238"/>
              <a:gd name="connsiteY371" fmla="*/ 594795 h 1848547"/>
              <a:gd name="connsiteX372" fmla="*/ 933538 w 3025238"/>
              <a:gd name="connsiteY372" fmla="*/ 575867 h 1848547"/>
              <a:gd name="connsiteX373" fmla="*/ 979790 w 3025238"/>
              <a:gd name="connsiteY373" fmla="*/ 575867 h 1848547"/>
              <a:gd name="connsiteX374" fmla="*/ 979790 w 3025238"/>
              <a:gd name="connsiteY374" fmla="*/ 619905 h 1848547"/>
              <a:gd name="connsiteX375" fmla="*/ 933081 w 3025238"/>
              <a:gd name="connsiteY375" fmla="*/ 619905 h 1848547"/>
              <a:gd name="connsiteX376" fmla="*/ 933081 w 3025238"/>
              <a:gd name="connsiteY376" fmla="*/ 600977 h 1848547"/>
              <a:gd name="connsiteX377" fmla="*/ 767003 w 3025238"/>
              <a:gd name="connsiteY377" fmla="*/ 600977 h 1848547"/>
              <a:gd name="connsiteX378" fmla="*/ 643818 w 3025238"/>
              <a:gd name="connsiteY378" fmla="*/ 719965 h 1848547"/>
              <a:gd name="connsiteX379" fmla="*/ 643818 w 3025238"/>
              <a:gd name="connsiteY379" fmla="*/ 724239 h 1848547"/>
              <a:gd name="connsiteX380" fmla="*/ 1002535 w 3025238"/>
              <a:gd name="connsiteY380" fmla="*/ 724239 h 1848547"/>
              <a:gd name="connsiteX381" fmla="*/ 1091833 w 3025238"/>
              <a:gd name="connsiteY381" fmla="*/ 637994 h 1848547"/>
              <a:gd name="connsiteX382" fmla="*/ 1091833 w 3025238"/>
              <a:gd name="connsiteY382" fmla="*/ 554039 h 1848547"/>
              <a:gd name="connsiteX383" fmla="*/ 1184336 w 3025238"/>
              <a:gd name="connsiteY383" fmla="*/ 554039 h 1848547"/>
              <a:gd name="connsiteX384" fmla="*/ 1184336 w 3025238"/>
              <a:gd name="connsiteY384" fmla="*/ 594872 h 1848547"/>
              <a:gd name="connsiteX385" fmla="*/ 1436963 w 3025238"/>
              <a:gd name="connsiteY385" fmla="*/ 594872 h 1848547"/>
              <a:gd name="connsiteX386" fmla="*/ 1312557 w 3025238"/>
              <a:gd name="connsiteY386" fmla="*/ 473594 h 1848547"/>
              <a:gd name="connsiteX387" fmla="*/ 1067715 w 3025238"/>
              <a:gd name="connsiteY387" fmla="*/ 473594 h 1848547"/>
              <a:gd name="connsiteX388" fmla="*/ 1021283 w 3025238"/>
              <a:gd name="connsiteY388" fmla="*/ 456161 h 1848547"/>
              <a:gd name="connsiteX389" fmla="*/ 1051812 w 3025238"/>
              <a:gd name="connsiteY389" fmla="*/ 456161 h 1848547"/>
              <a:gd name="connsiteX390" fmla="*/ 1051812 w 3025238"/>
              <a:gd name="connsiteY390" fmla="*/ 485240 h 1848547"/>
              <a:gd name="connsiteX391" fmla="*/ 1021283 w 3025238"/>
              <a:gd name="connsiteY391" fmla="*/ 485240 h 1848547"/>
              <a:gd name="connsiteX392" fmla="*/ 800177 w 3025238"/>
              <a:gd name="connsiteY392" fmla="*/ 448758 h 1848547"/>
              <a:gd name="connsiteX393" fmla="*/ 846505 w 3025238"/>
              <a:gd name="connsiteY393" fmla="*/ 448758 h 1848547"/>
              <a:gd name="connsiteX394" fmla="*/ 846505 w 3025238"/>
              <a:gd name="connsiteY394" fmla="*/ 467686 h 1848547"/>
              <a:gd name="connsiteX395" fmla="*/ 1008690 w 3025238"/>
              <a:gd name="connsiteY395" fmla="*/ 467686 h 1848547"/>
              <a:gd name="connsiteX396" fmla="*/ 1008690 w 3025238"/>
              <a:gd name="connsiteY396" fmla="*/ 473868 h 1848547"/>
              <a:gd name="connsiteX397" fmla="*/ 846505 w 3025238"/>
              <a:gd name="connsiteY397" fmla="*/ 473792 h 1848547"/>
              <a:gd name="connsiteX398" fmla="*/ 846505 w 3025238"/>
              <a:gd name="connsiteY398" fmla="*/ 492796 h 1848547"/>
              <a:gd name="connsiteX399" fmla="*/ 800177 w 3025238"/>
              <a:gd name="connsiteY399" fmla="*/ 492796 h 1848547"/>
              <a:gd name="connsiteX400" fmla="*/ 711059 w 3025238"/>
              <a:gd name="connsiteY400" fmla="*/ 448484 h 1848547"/>
              <a:gd name="connsiteX401" fmla="*/ 757310 w 3025238"/>
              <a:gd name="connsiteY401" fmla="*/ 448484 h 1848547"/>
              <a:gd name="connsiteX402" fmla="*/ 757310 w 3025238"/>
              <a:gd name="connsiteY402" fmla="*/ 492523 h 1848547"/>
              <a:gd name="connsiteX403" fmla="*/ 715944 w 3025238"/>
              <a:gd name="connsiteY403" fmla="*/ 492523 h 1848547"/>
              <a:gd name="connsiteX404" fmla="*/ 521854 w 3025238"/>
              <a:gd name="connsiteY404" fmla="*/ 680124 h 1848547"/>
              <a:gd name="connsiteX405" fmla="*/ 521854 w 3025238"/>
              <a:gd name="connsiteY405" fmla="*/ 704699 h 1848547"/>
              <a:gd name="connsiteX406" fmla="*/ 491325 w 3025238"/>
              <a:gd name="connsiteY406" fmla="*/ 704699 h 1848547"/>
              <a:gd name="connsiteX407" fmla="*/ 491325 w 3025238"/>
              <a:gd name="connsiteY407" fmla="*/ 675544 h 1848547"/>
              <a:gd name="connsiteX408" fmla="*/ 517656 w 3025238"/>
              <a:gd name="connsiteY408" fmla="*/ 675544 h 1848547"/>
              <a:gd name="connsiteX409" fmla="*/ 711286 w 3025238"/>
              <a:gd name="connsiteY409" fmla="*/ 488401 h 1848547"/>
              <a:gd name="connsiteX410" fmla="*/ 711286 w 3025238"/>
              <a:gd name="connsiteY410" fmla="*/ 473518 h 1848547"/>
              <a:gd name="connsiteX411" fmla="*/ 523915 w 3025238"/>
              <a:gd name="connsiteY411" fmla="*/ 473518 h 1848547"/>
              <a:gd name="connsiteX412" fmla="*/ 296626 w 3025238"/>
              <a:gd name="connsiteY412" fmla="*/ 693175 h 1848547"/>
              <a:gd name="connsiteX413" fmla="*/ 90555 w 3025238"/>
              <a:gd name="connsiteY413" fmla="*/ 693175 h 1848547"/>
              <a:gd name="connsiteX414" fmla="*/ 90555 w 3025238"/>
              <a:gd name="connsiteY414" fmla="*/ 734160 h 1848547"/>
              <a:gd name="connsiteX415" fmla="*/ 0 w 3025238"/>
              <a:gd name="connsiteY415" fmla="*/ 734235 h 1848547"/>
              <a:gd name="connsiteX416" fmla="*/ 0 w 3025238"/>
              <a:gd name="connsiteY416" fmla="*/ 646084 h 1848547"/>
              <a:gd name="connsiteX417" fmla="*/ 90631 w 3025238"/>
              <a:gd name="connsiteY417" fmla="*/ 646084 h 1848547"/>
              <a:gd name="connsiteX418" fmla="*/ 90631 w 3025238"/>
              <a:gd name="connsiteY418" fmla="*/ 687069 h 1848547"/>
              <a:gd name="connsiteX419" fmla="*/ 233507 w 3025238"/>
              <a:gd name="connsiteY419" fmla="*/ 687069 h 1848547"/>
              <a:gd name="connsiteX420" fmla="*/ 460796 w 3025238"/>
              <a:gd name="connsiteY420" fmla="*/ 467412 h 1848547"/>
              <a:gd name="connsiteX421" fmla="*/ 711059 w 3025238"/>
              <a:gd name="connsiteY421" fmla="*/ 467412 h 1848547"/>
              <a:gd name="connsiteX422" fmla="*/ 248239 w 3025238"/>
              <a:gd name="connsiteY422" fmla="*/ 252259 h 1848547"/>
              <a:gd name="connsiteX423" fmla="*/ 278767 w 3025238"/>
              <a:gd name="connsiteY423" fmla="*/ 252259 h 1848547"/>
              <a:gd name="connsiteX424" fmla="*/ 278767 w 3025238"/>
              <a:gd name="connsiteY424" fmla="*/ 281338 h 1848547"/>
              <a:gd name="connsiteX425" fmla="*/ 252817 w 3025238"/>
              <a:gd name="connsiteY425" fmla="*/ 281338 h 1848547"/>
              <a:gd name="connsiteX426" fmla="*/ 147874 w 3025238"/>
              <a:gd name="connsiteY426" fmla="*/ 382771 h 1848547"/>
              <a:gd name="connsiteX427" fmla="*/ 0 w 3025238"/>
              <a:gd name="connsiteY427" fmla="*/ 382771 h 1848547"/>
              <a:gd name="connsiteX428" fmla="*/ 0 w 3025238"/>
              <a:gd name="connsiteY428" fmla="*/ 376512 h 1848547"/>
              <a:gd name="connsiteX429" fmla="*/ 145202 w 3025238"/>
              <a:gd name="connsiteY429" fmla="*/ 376512 h 1848547"/>
              <a:gd name="connsiteX430" fmla="*/ 248239 w 3025238"/>
              <a:gd name="connsiteY430" fmla="*/ 277292 h 1848547"/>
              <a:gd name="connsiteX431" fmla="*/ 657633 w 3025238"/>
              <a:gd name="connsiteY431" fmla="*/ 218754 h 1848547"/>
              <a:gd name="connsiteX432" fmla="*/ 764485 w 3025238"/>
              <a:gd name="connsiteY432" fmla="*/ 322399 h 1848547"/>
              <a:gd name="connsiteX433" fmla="*/ 811423 w 3025238"/>
              <a:gd name="connsiteY433" fmla="*/ 322399 h 1848547"/>
              <a:gd name="connsiteX434" fmla="*/ 704571 w 3025238"/>
              <a:gd name="connsiteY434" fmla="*/ 218754 h 1848547"/>
              <a:gd name="connsiteX435" fmla="*/ 1127552 w 3025238"/>
              <a:gd name="connsiteY435" fmla="*/ 144033 h 1848547"/>
              <a:gd name="connsiteX436" fmla="*/ 1312481 w 3025238"/>
              <a:gd name="connsiteY436" fmla="*/ 322781 h 1848547"/>
              <a:gd name="connsiteX437" fmla="*/ 1370258 w 3025238"/>
              <a:gd name="connsiteY437" fmla="*/ 322781 h 1848547"/>
              <a:gd name="connsiteX438" fmla="*/ 1185404 w 3025238"/>
              <a:gd name="connsiteY438" fmla="*/ 144033 h 1848547"/>
              <a:gd name="connsiteX439" fmla="*/ 1533256 w 3025238"/>
              <a:gd name="connsiteY439" fmla="*/ 126982 h 1848547"/>
              <a:gd name="connsiteX440" fmla="*/ 1563785 w 3025238"/>
              <a:gd name="connsiteY440" fmla="*/ 126982 h 1848547"/>
              <a:gd name="connsiteX441" fmla="*/ 1563785 w 3025238"/>
              <a:gd name="connsiteY441" fmla="*/ 156061 h 1848547"/>
              <a:gd name="connsiteX442" fmla="*/ 1533256 w 3025238"/>
              <a:gd name="connsiteY442" fmla="*/ 156061 h 1848547"/>
              <a:gd name="connsiteX443" fmla="*/ 1511149 w 3025238"/>
              <a:gd name="connsiteY443" fmla="*/ 106406 h 1848547"/>
              <a:gd name="connsiteX444" fmla="*/ 1511149 w 3025238"/>
              <a:gd name="connsiteY444" fmla="*/ 175860 h 1848547"/>
              <a:gd name="connsiteX445" fmla="*/ 1584113 w 3025238"/>
              <a:gd name="connsiteY445" fmla="*/ 175860 h 1848547"/>
              <a:gd name="connsiteX446" fmla="*/ 1584113 w 3025238"/>
              <a:gd name="connsiteY446" fmla="*/ 106406 h 1848547"/>
              <a:gd name="connsiteX447" fmla="*/ 249509 w 3025238"/>
              <a:gd name="connsiteY447" fmla="*/ 91644 h 1848547"/>
              <a:gd name="connsiteX448" fmla="*/ 280037 w 3025238"/>
              <a:gd name="connsiteY448" fmla="*/ 91644 h 1848547"/>
              <a:gd name="connsiteX449" fmla="*/ 280037 w 3025238"/>
              <a:gd name="connsiteY449" fmla="*/ 120723 h 1848547"/>
              <a:gd name="connsiteX450" fmla="*/ 249509 w 3025238"/>
              <a:gd name="connsiteY450" fmla="*/ 120723 h 1848547"/>
              <a:gd name="connsiteX451" fmla="*/ 227325 w 3025238"/>
              <a:gd name="connsiteY451" fmla="*/ 71221 h 1848547"/>
              <a:gd name="connsiteX452" fmla="*/ 227325 w 3025238"/>
              <a:gd name="connsiteY452" fmla="*/ 140904 h 1848547"/>
              <a:gd name="connsiteX453" fmla="*/ 300290 w 3025238"/>
              <a:gd name="connsiteY453" fmla="*/ 140904 h 1848547"/>
              <a:gd name="connsiteX454" fmla="*/ 300519 w 3025238"/>
              <a:gd name="connsiteY454" fmla="*/ 71221 h 1848547"/>
              <a:gd name="connsiteX455" fmla="*/ 836686 w 3025238"/>
              <a:gd name="connsiteY455" fmla="*/ 44662 h 1848547"/>
              <a:gd name="connsiteX456" fmla="*/ 924075 w 3025238"/>
              <a:gd name="connsiteY456" fmla="*/ 128617 h 1848547"/>
              <a:gd name="connsiteX457" fmla="*/ 943920 w 3025238"/>
              <a:gd name="connsiteY457" fmla="*/ 128617 h 1848547"/>
              <a:gd name="connsiteX458" fmla="*/ 943920 w 3025238"/>
              <a:gd name="connsiteY458" fmla="*/ 137241 h 1848547"/>
              <a:gd name="connsiteX459" fmla="*/ 1362854 w 3025238"/>
              <a:gd name="connsiteY459" fmla="*/ 138004 h 1848547"/>
              <a:gd name="connsiteX460" fmla="*/ 1362854 w 3025238"/>
              <a:gd name="connsiteY460" fmla="*/ 97095 h 1848547"/>
              <a:gd name="connsiteX461" fmla="*/ 1455433 w 3025238"/>
              <a:gd name="connsiteY461" fmla="*/ 97095 h 1848547"/>
              <a:gd name="connsiteX462" fmla="*/ 1455433 w 3025238"/>
              <a:gd name="connsiteY462" fmla="*/ 185019 h 1848547"/>
              <a:gd name="connsiteX463" fmla="*/ 1362854 w 3025238"/>
              <a:gd name="connsiteY463" fmla="*/ 185019 h 1848547"/>
              <a:gd name="connsiteX464" fmla="*/ 1362854 w 3025238"/>
              <a:gd name="connsiteY464" fmla="*/ 143957 h 1848547"/>
              <a:gd name="connsiteX465" fmla="*/ 1194487 w 3025238"/>
              <a:gd name="connsiteY465" fmla="*/ 143957 h 1848547"/>
              <a:gd name="connsiteX466" fmla="*/ 1379263 w 3025238"/>
              <a:gd name="connsiteY466" fmla="*/ 322628 h 1848547"/>
              <a:gd name="connsiteX467" fmla="*/ 1403763 w 3025238"/>
              <a:gd name="connsiteY467" fmla="*/ 322628 h 1848547"/>
              <a:gd name="connsiteX468" fmla="*/ 1403763 w 3025238"/>
              <a:gd name="connsiteY468" fmla="*/ 281643 h 1848547"/>
              <a:gd name="connsiteX469" fmla="*/ 1496343 w 3025238"/>
              <a:gd name="connsiteY469" fmla="*/ 281643 h 1848547"/>
              <a:gd name="connsiteX470" fmla="*/ 1496343 w 3025238"/>
              <a:gd name="connsiteY470" fmla="*/ 323086 h 1848547"/>
              <a:gd name="connsiteX471" fmla="*/ 1759579 w 3025238"/>
              <a:gd name="connsiteY471" fmla="*/ 323086 h 1848547"/>
              <a:gd name="connsiteX472" fmla="*/ 1759579 w 3025238"/>
              <a:gd name="connsiteY472" fmla="*/ 281948 h 1848547"/>
              <a:gd name="connsiteX473" fmla="*/ 1852464 w 3025238"/>
              <a:gd name="connsiteY473" fmla="*/ 281948 h 1848547"/>
              <a:gd name="connsiteX474" fmla="*/ 1852464 w 3025238"/>
              <a:gd name="connsiteY474" fmla="*/ 370101 h 1848547"/>
              <a:gd name="connsiteX475" fmla="*/ 1759961 w 3025238"/>
              <a:gd name="connsiteY475" fmla="*/ 370101 h 1848547"/>
              <a:gd name="connsiteX476" fmla="*/ 1759961 w 3025238"/>
              <a:gd name="connsiteY476" fmla="*/ 329116 h 1848547"/>
              <a:gd name="connsiteX477" fmla="*/ 1496724 w 3025238"/>
              <a:gd name="connsiteY477" fmla="*/ 329116 h 1848547"/>
              <a:gd name="connsiteX478" fmla="*/ 1496724 w 3025238"/>
              <a:gd name="connsiteY478" fmla="*/ 369567 h 1848547"/>
              <a:gd name="connsiteX479" fmla="*/ 1404144 w 3025238"/>
              <a:gd name="connsiteY479" fmla="*/ 369567 h 1848547"/>
              <a:gd name="connsiteX480" fmla="*/ 1404144 w 3025238"/>
              <a:gd name="connsiteY480" fmla="*/ 329116 h 1848547"/>
              <a:gd name="connsiteX481" fmla="*/ 1310649 w 3025238"/>
              <a:gd name="connsiteY481" fmla="*/ 329116 h 1848547"/>
              <a:gd name="connsiteX482" fmla="*/ 1310191 w 3025238"/>
              <a:gd name="connsiteY482" fmla="*/ 328581 h 1848547"/>
              <a:gd name="connsiteX483" fmla="*/ 979791 w 3025238"/>
              <a:gd name="connsiteY483" fmla="*/ 328581 h 1848547"/>
              <a:gd name="connsiteX484" fmla="*/ 979791 w 3025238"/>
              <a:gd name="connsiteY484" fmla="*/ 347509 h 1848547"/>
              <a:gd name="connsiteX485" fmla="*/ 933157 w 3025238"/>
              <a:gd name="connsiteY485" fmla="*/ 347509 h 1848547"/>
              <a:gd name="connsiteX486" fmla="*/ 933157 w 3025238"/>
              <a:gd name="connsiteY486" fmla="*/ 328581 h 1848547"/>
              <a:gd name="connsiteX487" fmla="*/ 463467 w 3025238"/>
              <a:gd name="connsiteY487" fmla="*/ 328581 h 1848547"/>
              <a:gd name="connsiteX488" fmla="*/ 363715 w 3025238"/>
              <a:gd name="connsiteY488" fmla="*/ 424901 h 1848547"/>
              <a:gd name="connsiteX489" fmla="*/ 363715 w 3025238"/>
              <a:gd name="connsiteY489" fmla="*/ 447798 h 1848547"/>
              <a:gd name="connsiteX490" fmla="*/ 339749 w 3025238"/>
              <a:gd name="connsiteY490" fmla="*/ 447798 h 1848547"/>
              <a:gd name="connsiteX491" fmla="*/ 236178 w 3025238"/>
              <a:gd name="connsiteY491" fmla="*/ 547933 h 1848547"/>
              <a:gd name="connsiteX492" fmla="*/ 19804 w 3025238"/>
              <a:gd name="connsiteY492" fmla="*/ 547933 h 1848547"/>
              <a:gd name="connsiteX493" fmla="*/ 19804 w 3025238"/>
              <a:gd name="connsiteY493" fmla="*/ 541751 h 1848547"/>
              <a:gd name="connsiteX494" fmla="*/ 233507 w 3025238"/>
              <a:gd name="connsiteY494" fmla="*/ 541751 h 1848547"/>
              <a:gd name="connsiteX495" fmla="*/ 333261 w 3025238"/>
              <a:gd name="connsiteY495" fmla="*/ 445355 h 1848547"/>
              <a:gd name="connsiteX496" fmla="*/ 333261 w 3025238"/>
              <a:gd name="connsiteY496" fmla="*/ 418719 h 1848547"/>
              <a:gd name="connsiteX497" fmla="*/ 360814 w 3025238"/>
              <a:gd name="connsiteY497" fmla="*/ 418719 h 1848547"/>
              <a:gd name="connsiteX498" fmla="*/ 460797 w 3025238"/>
              <a:gd name="connsiteY498" fmla="*/ 322094 h 1848547"/>
              <a:gd name="connsiteX499" fmla="*/ 755249 w 3025238"/>
              <a:gd name="connsiteY499" fmla="*/ 322094 h 1848547"/>
              <a:gd name="connsiteX500" fmla="*/ 648398 w 3025238"/>
              <a:gd name="connsiteY500" fmla="*/ 218447 h 1848547"/>
              <a:gd name="connsiteX501" fmla="*/ 407371 w 3025238"/>
              <a:gd name="connsiteY501" fmla="*/ 218447 h 1848547"/>
              <a:gd name="connsiteX502" fmla="*/ 407371 w 3025238"/>
              <a:gd name="connsiteY502" fmla="*/ 237452 h 1848547"/>
              <a:gd name="connsiteX503" fmla="*/ 361119 w 3025238"/>
              <a:gd name="connsiteY503" fmla="*/ 237452 h 1848547"/>
              <a:gd name="connsiteX504" fmla="*/ 361119 w 3025238"/>
              <a:gd name="connsiteY504" fmla="*/ 193338 h 1848547"/>
              <a:gd name="connsiteX505" fmla="*/ 407371 w 3025238"/>
              <a:gd name="connsiteY505" fmla="*/ 193338 h 1848547"/>
              <a:gd name="connsiteX506" fmla="*/ 407371 w 3025238"/>
              <a:gd name="connsiteY506" fmla="*/ 212572 h 1848547"/>
              <a:gd name="connsiteX507" fmla="*/ 706861 w 3025238"/>
              <a:gd name="connsiteY507" fmla="*/ 212572 h 1848547"/>
              <a:gd name="connsiteX508" fmla="*/ 820429 w 3025238"/>
              <a:gd name="connsiteY508" fmla="*/ 322323 h 1848547"/>
              <a:gd name="connsiteX509" fmla="*/ 933081 w 3025238"/>
              <a:gd name="connsiteY509" fmla="*/ 322323 h 1848547"/>
              <a:gd name="connsiteX510" fmla="*/ 933081 w 3025238"/>
              <a:gd name="connsiteY510" fmla="*/ 307821 h 1848547"/>
              <a:gd name="connsiteX511" fmla="*/ 727010 w 3025238"/>
              <a:gd name="connsiteY511" fmla="*/ 108849 h 1848547"/>
              <a:gd name="connsiteX512" fmla="*/ 309830 w 3025238"/>
              <a:gd name="connsiteY512" fmla="*/ 108849 h 1848547"/>
              <a:gd name="connsiteX513" fmla="*/ 309830 w 3025238"/>
              <a:gd name="connsiteY513" fmla="*/ 149834 h 1848547"/>
              <a:gd name="connsiteX514" fmla="*/ 221907 w 3025238"/>
              <a:gd name="connsiteY514" fmla="*/ 149834 h 1848547"/>
              <a:gd name="connsiteX515" fmla="*/ 111467 w 3025238"/>
              <a:gd name="connsiteY515" fmla="*/ 256686 h 1848547"/>
              <a:gd name="connsiteX516" fmla="*/ 0 w 3025238"/>
              <a:gd name="connsiteY516" fmla="*/ 256686 h 1848547"/>
              <a:gd name="connsiteX517" fmla="*/ 0 w 3025238"/>
              <a:gd name="connsiteY517" fmla="*/ 250580 h 1848547"/>
              <a:gd name="connsiteX518" fmla="*/ 108949 w 3025238"/>
              <a:gd name="connsiteY518" fmla="*/ 250580 h 1848547"/>
              <a:gd name="connsiteX519" fmla="*/ 217480 w 3025238"/>
              <a:gd name="connsiteY519" fmla="*/ 145560 h 1848547"/>
              <a:gd name="connsiteX520" fmla="*/ 217480 w 3025238"/>
              <a:gd name="connsiteY520" fmla="*/ 108925 h 1848547"/>
              <a:gd name="connsiteX521" fmla="*/ 20416 w 3025238"/>
              <a:gd name="connsiteY521" fmla="*/ 108925 h 1848547"/>
              <a:gd name="connsiteX522" fmla="*/ 20416 w 3025238"/>
              <a:gd name="connsiteY522" fmla="*/ 127929 h 1848547"/>
              <a:gd name="connsiteX523" fmla="*/ 0 w 3025238"/>
              <a:gd name="connsiteY523" fmla="*/ 127929 h 1848547"/>
              <a:gd name="connsiteX524" fmla="*/ 0 w 3025238"/>
              <a:gd name="connsiteY524" fmla="*/ 83433 h 1848547"/>
              <a:gd name="connsiteX525" fmla="*/ 21025 w 3025238"/>
              <a:gd name="connsiteY525" fmla="*/ 83433 h 1848547"/>
              <a:gd name="connsiteX526" fmla="*/ 21025 w 3025238"/>
              <a:gd name="connsiteY526" fmla="*/ 102362 h 1848547"/>
              <a:gd name="connsiteX527" fmla="*/ 218090 w 3025238"/>
              <a:gd name="connsiteY527" fmla="*/ 102362 h 1848547"/>
              <a:gd name="connsiteX528" fmla="*/ 218090 w 3025238"/>
              <a:gd name="connsiteY528" fmla="*/ 61452 h 1848547"/>
              <a:gd name="connsiteX529" fmla="*/ 310593 w 3025238"/>
              <a:gd name="connsiteY529" fmla="*/ 61452 h 1848547"/>
              <a:gd name="connsiteX530" fmla="*/ 310593 w 3025238"/>
              <a:gd name="connsiteY530" fmla="*/ 102438 h 1848547"/>
              <a:gd name="connsiteX531" fmla="*/ 730368 w 3025238"/>
              <a:gd name="connsiteY531" fmla="*/ 102438 h 1848547"/>
              <a:gd name="connsiteX532" fmla="*/ 937966 w 3025238"/>
              <a:gd name="connsiteY532" fmla="*/ 303090 h 1848547"/>
              <a:gd name="connsiteX533" fmla="*/ 979791 w 3025238"/>
              <a:gd name="connsiteY533" fmla="*/ 303090 h 1848547"/>
              <a:gd name="connsiteX534" fmla="*/ 979791 w 3025238"/>
              <a:gd name="connsiteY534" fmla="*/ 322094 h 1848547"/>
              <a:gd name="connsiteX535" fmla="*/ 1303399 w 3025238"/>
              <a:gd name="connsiteY535" fmla="*/ 322094 h 1848547"/>
              <a:gd name="connsiteX536" fmla="*/ 1118469 w 3025238"/>
              <a:gd name="connsiteY536" fmla="*/ 143270 h 1848547"/>
              <a:gd name="connsiteX537" fmla="*/ 943920 w 3025238"/>
              <a:gd name="connsiteY537" fmla="*/ 143270 h 1848547"/>
              <a:gd name="connsiteX538" fmla="*/ 943920 w 3025238"/>
              <a:gd name="connsiteY538" fmla="*/ 151818 h 1848547"/>
              <a:gd name="connsiteX539" fmla="*/ 919496 w 3025238"/>
              <a:gd name="connsiteY539" fmla="*/ 151818 h 1848547"/>
              <a:gd name="connsiteX540" fmla="*/ 919496 w 3025238"/>
              <a:gd name="connsiteY540" fmla="*/ 132891 h 1848547"/>
              <a:gd name="connsiteX541" fmla="*/ 832107 w 3025238"/>
              <a:gd name="connsiteY541" fmla="*/ 48936 h 1848547"/>
              <a:gd name="connsiteX542" fmla="*/ 2319674 w 3025238"/>
              <a:gd name="connsiteY542" fmla="*/ 0 h 1848547"/>
              <a:gd name="connsiteX543" fmla="*/ 2328614 w 3025238"/>
              <a:gd name="connsiteY543" fmla="*/ 0 h 1848547"/>
              <a:gd name="connsiteX544" fmla="*/ 2185688 w 3025238"/>
              <a:gd name="connsiteY544" fmla="*/ 138080 h 1848547"/>
              <a:gd name="connsiteX545" fmla="*/ 2254379 w 3025238"/>
              <a:gd name="connsiteY545" fmla="*/ 138080 h 1848547"/>
              <a:gd name="connsiteX546" fmla="*/ 2397611 w 3025238"/>
              <a:gd name="connsiteY546" fmla="*/ 0 h 1848547"/>
              <a:gd name="connsiteX547" fmla="*/ 2405977 w 3025238"/>
              <a:gd name="connsiteY547" fmla="*/ 0 h 1848547"/>
              <a:gd name="connsiteX548" fmla="*/ 2258271 w 3025238"/>
              <a:gd name="connsiteY548" fmla="*/ 142965 h 1848547"/>
              <a:gd name="connsiteX549" fmla="*/ 2257355 w 3025238"/>
              <a:gd name="connsiteY549" fmla="*/ 143881 h 1848547"/>
              <a:gd name="connsiteX550" fmla="*/ 1593883 w 3025238"/>
              <a:gd name="connsiteY550" fmla="*/ 143881 h 1848547"/>
              <a:gd name="connsiteX551" fmla="*/ 1593883 w 3025238"/>
              <a:gd name="connsiteY551" fmla="*/ 184866 h 1848547"/>
              <a:gd name="connsiteX552" fmla="*/ 1501380 w 3025238"/>
              <a:gd name="connsiteY552" fmla="*/ 184866 h 1848547"/>
              <a:gd name="connsiteX553" fmla="*/ 1501380 w 3025238"/>
              <a:gd name="connsiteY553" fmla="*/ 96790 h 1848547"/>
              <a:gd name="connsiteX554" fmla="*/ 1593883 w 3025238"/>
              <a:gd name="connsiteY554" fmla="*/ 96790 h 1848547"/>
              <a:gd name="connsiteX555" fmla="*/ 1593883 w 3025238"/>
              <a:gd name="connsiteY555" fmla="*/ 137775 h 1848547"/>
              <a:gd name="connsiteX556" fmla="*/ 2177064 w 3025238"/>
              <a:gd name="connsiteY556" fmla="*/ 137775 h 1848547"/>
              <a:gd name="connsiteX557" fmla="*/ 1083332 w 3025238"/>
              <a:gd name="connsiteY557" fmla="*/ 0 h 1848547"/>
              <a:gd name="connsiteX558" fmla="*/ 1092340 w 3025238"/>
              <a:gd name="connsiteY558" fmla="*/ 0 h 1848547"/>
              <a:gd name="connsiteX559" fmla="*/ 1062269 w 3025238"/>
              <a:gd name="connsiteY559" fmla="*/ 29060 h 1848547"/>
              <a:gd name="connsiteX560" fmla="*/ 825135 w 3025238"/>
              <a:gd name="connsiteY560" fmla="*/ 29060 h 1848547"/>
              <a:gd name="connsiteX561" fmla="*/ 825135 w 3025238"/>
              <a:gd name="connsiteY561" fmla="*/ 37608 h 1848547"/>
              <a:gd name="connsiteX562" fmla="*/ 800711 w 3025238"/>
              <a:gd name="connsiteY562" fmla="*/ 37608 h 1848547"/>
              <a:gd name="connsiteX563" fmla="*/ 800711 w 3025238"/>
              <a:gd name="connsiteY563" fmla="*/ 14330 h 1848547"/>
              <a:gd name="connsiteX564" fmla="*/ 825135 w 3025238"/>
              <a:gd name="connsiteY564" fmla="*/ 14330 h 1848547"/>
              <a:gd name="connsiteX565" fmla="*/ 825135 w 3025238"/>
              <a:gd name="connsiteY565" fmla="*/ 22954 h 1848547"/>
              <a:gd name="connsiteX566" fmla="*/ 1059598 w 3025238"/>
              <a:gd name="connsiteY566" fmla="*/ 22954 h 1848547"/>
              <a:gd name="connsiteX567" fmla="*/ 780749 w 3025238"/>
              <a:gd name="connsiteY567" fmla="*/ 0 h 1848547"/>
              <a:gd name="connsiteX568" fmla="*/ 789881 w 3025238"/>
              <a:gd name="connsiteY568" fmla="*/ 0 h 1848547"/>
              <a:gd name="connsiteX569" fmla="*/ 790052 w 3025238"/>
              <a:gd name="connsiteY569" fmla="*/ 165 h 1848547"/>
              <a:gd name="connsiteX570" fmla="*/ 785473 w 3025238"/>
              <a:gd name="connsiteY570" fmla="*/ 4516 h 1848547"/>
            </a:gdLst>
            <a:ahLst/>
            <a:cxnLst/>
            <a:rect l="l" t="t" r="r" b="b"/>
            <a:pathLst>
              <a:path w="3025238" h="1848547">
                <a:moveTo>
                  <a:pt x="362416" y="1622175"/>
                </a:moveTo>
                <a:lnTo>
                  <a:pt x="548109" y="1801456"/>
                </a:lnTo>
                <a:lnTo>
                  <a:pt x="605809" y="1801456"/>
                </a:lnTo>
                <a:lnTo>
                  <a:pt x="420268" y="1622175"/>
                </a:lnTo>
                <a:close/>
                <a:moveTo>
                  <a:pt x="768121" y="1605428"/>
                </a:moveTo>
                <a:lnTo>
                  <a:pt x="798650" y="1605428"/>
                </a:lnTo>
                <a:lnTo>
                  <a:pt x="798650" y="1634507"/>
                </a:lnTo>
                <a:lnTo>
                  <a:pt x="768121" y="1634507"/>
                </a:lnTo>
                <a:close/>
                <a:moveTo>
                  <a:pt x="746015" y="1584852"/>
                </a:moveTo>
                <a:lnTo>
                  <a:pt x="746015" y="1654306"/>
                </a:lnTo>
                <a:lnTo>
                  <a:pt x="818903" y="1654306"/>
                </a:lnTo>
                <a:lnTo>
                  <a:pt x="818903" y="1584852"/>
                </a:lnTo>
                <a:close/>
                <a:moveTo>
                  <a:pt x="71550" y="1523413"/>
                </a:moveTo>
                <a:lnTo>
                  <a:pt x="158635" y="1607062"/>
                </a:lnTo>
                <a:lnTo>
                  <a:pt x="178479" y="1607062"/>
                </a:lnTo>
                <a:lnTo>
                  <a:pt x="178479" y="1615686"/>
                </a:lnTo>
                <a:lnTo>
                  <a:pt x="597414" y="1616450"/>
                </a:lnTo>
                <a:lnTo>
                  <a:pt x="597414" y="1575540"/>
                </a:lnTo>
                <a:lnTo>
                  <a:pt x="689993" y="1575540"/>
                </a:lnTo>
                <a:lnTo>
                  <a:pt x="689993" y="1663388"/>
                </a:lnTo>
                <a:lnTo>
                  <a:pt x="597414" y="1663388"/>
                </a:lnTo>
                <a:lnTo>
                  <a:pt x="597414" y="1622327"/>
                </a:lnTo>
                <a:lnTo>
                  <a:pt x="429046" y="1622327"/>
                </a:lnTo>
                <a:lnTo>
                  <a:pt x="614357" y="1801456"/>
                </a:lnTo>
                <a:lnTo>
                  <a:pt x="994063" y="1801456"/>
                </a:lnTo>
                <a:lnTo>
                  <a:pt x="994063" y="1760471"/>
                </a:lnTo>
                <a:lnTo>
                  <a:pt x="1086642" y="1760471"/>
                </a:lnTo>
                <a:lnTo>
                  <a:pt x="1086642" y="1848547"/>
                </a:lnTo>
                <a:lnTo>
                  <a:pt x="994368" y="1848547"/>
                </a:lnTo>
                <a:lnTo>
                  <a:pt x="994368" y="1807562"/>
                </a:lnTo>
                <a:lnTo>
                  <a:pt x="545133" y="1807562"/>
                </a:lnTo>
                <a:lnTo>
                  <a:pt x="353334" y="1622175"/>
                </a:lnTo>
                <a:lnTo>
                  <a:pt x="178784" y="1622175"/>
                </a:lnTo>
                <a:lnTo>
                  <a:pt x="178784" y="1630646"/>
                </a:lnTo>
                <a:lnTo>
                  <a:pt x="154360" y="1630646"/>
                </a:lnTo>
                <a:lnTo>
                  <a:pt x="154360" y="1611718"/>
                </a:lnTo>
                <a:lnTo>
                  <a:pt x="66972" y="1527763"/>
                </a:lnTo>
                <a:close/>
                <a:moveTo>
                  <a:pt x="0" y="1454882"/>
                </a:moveTo>
                <a:lnTo>
                  <a:pt x="24918" y="1478841"/>
                </a:lnTo>
                <a:lnTo>
                  <a:pt x="20339" y="1483191"/>
                </a:lnTo>
                <a:lnTo>
                  <a:pt x="0" y="1463775"/>
                </a:lnTo>
                <a:close/>
                <a:moveTo>
                  <a:pt x="1607774" y="1436023"/>
                </a:moveTo>
                <a:lnTo>
                  <a:pt x="1421012" y="1616526"/>
                </a:lnTo>
                <a:lnTo>
                  <a:pt x="1489473" y="1616526"/>
                </a:lnTo>
                <a:lnTo>
                  <a:pt x="1637768" y="1473269"/>
                </a:lnTo>
                <a:lnTo>
                  <a:pt x="1637768" y="1436023"/>
                </a:lnTo>
                <a:close/>
                <a:moveTo>
                  <a:pt x="1047843" y="1421720"/>
                </a:moveTo>
                <a:lnTo>
                  <a:pt x="1072267" y="1421720"/>
                </a:lnTo>
                <a:lnTo>
                  <a:pt x="1072267" y="1444998"/>
                </a:lnTo>
                <a:lnTo>
                  <a:pt x="1047843" y="1444998"/>
                </a:lnTo>
                <a:close/>
                <a:moveTo>
                  <a:pt x="1245825" y="1286476"/>
                </a:moveTo>
                <a:lnTo>
                  <a:pt x="1276354" y="1286476"/>
                </a:lnTo>
                <a:lnTo>
                  <a:pt x="1276354" y="1315555"/>
                </a:lnTo>
                <a:lnTo>
                  <a:pt x="1245825" y="1315555"/>
                </a:lnTo>
                <a:close/>
                <a:moveTo>
                  <a:pt x="621199" y="1284949"/>
                </a:moveTo>
                <a:lnTo>
                  <a:pt x="667528" y="1284949"/>
                </a:lnTo>
                <a:lnTo>
                  <a:pt x="667528" y="1328987"/>
                </a:lnTo>
                <a:lnTo>
                  <a:pt x="621199" y="1328987"/>
                </a:lnTo>
                <a:lnTo>
                  <a:pt x="621199" y="1310059"/>
                </a:lnTo>
                <a:lnTo>
                  <a:pt x="501449" y="1310059"/>
                </a:lnTo>
                <a:lnTo>
                  <a:pt x="297134" y="1507506"/>
                </a:lnTo>
                <a:lnTo>
                  <a:pt x="59999" y="1507506"/>
                </a:lnTo>
                <a:lnTo>
                  <a:pt x="59999" y="1516130"/>
                </a:lnTo>
                <a:lnTo>
                  <a:pt x="35576" y="1516130"/>
                </a:lnTo>
                <a:lnTo>
                  <a:pt x="35576" y="1492852"/>
                </a:lnTo>
                <a:lnTo>
                  <a:pt x="59999" y="1492852"/>
                </a:lnTo>
                <a:lnTo>
                  <a:pt x="59999" y="1501400"/>
                </a:lnTo>
                <a:lnTo>
                  <a:pt x="294386" y="1501400"/>
                </a:lnTo>
                <a:lnTo>
                  <a:pt x="498702" y="1303877"/>
                </a:lnTo>
                <a:lnTo>
                  <a:pt x="621199" y="1303877"/>
                </a:lnTo>
                <a:close/>
                <a:moveTo>
                  <a:pt x="1224024" y="1266129"/>
                </a:moveTo>
                <a:lnTo>
                  <a:pt x="1224024" y="1335582"/>
                </a:lnTo>
                <a:lnTo>
                  <a:pt x="1296988" y="1335582"/>
                </a:lnTo>
                <a:lnTo>
                  <a:pt x="1296988" y="1266129"/>
                </a:lnTo>
                <a:close/>
                <a:moveTo>
                  <a:pt x="107881" y="1237584"/>
                </a:moveTo>
                <a:lnTo>
                  <a:pt x="138410" y="1237584"/>
                </a:lnTo>
                <a:lnTo>
                  <a:pt x="138410" y="1266664"/>
                </a:lnTo>
                <a:lnTo>
                  <a:pt x="107881" y="1266664"/>
                </a:lnTo>
                <a:lnTo>
                  <a:pt x="107881" y="1255215"/>
                </a:lnTo>
                <a:lnTo>
                  <a:pt x="0" y="1255215"/>
                </a:lnTo>
                <a:lnTo>
                  <a:pt x="0" y="1249109"/>
                </a:lnTo>
                <a:lnTo>
                  <a:pt x="107881" y="1249109"/>
                </a:lnTo>
                <a:close/>
                <a:moveTo>
                  <a:pt x="972006" y="1207666"/>
                </a:moveTo>
                <a:lnTo>
                  <a:pt x="739985" y="1429765"/>
                </a:lnTo>
                <a:lnTo>
                  <a:pt x="808675" y="1429765"/>
                </a:lnTo>
                <a:lnTo>
                  <a:pt x="1040696" y="1207666"/>
                </a:lnTo>
                <a:close/>
                <a:moveTo>
                  <a:pt x="439121" y="1182861"/>
                </a:moveTo>
                <a:lnTo>
                  <a:pt x="218243" y="1396565"/>
                </a:lnTo>
                <a:lnTo>
                  <a:pt x="267319" y="1396565"/>
                </a:lnTo>
                <a:lnTo>
                  <a:pt x="488273" y="1182861"/>
                </a:lnTo>
                <a:close/>
                <a:moveTo>
                  <a:pt x="2573484" y="1169275"/>
                </a:moveTo>
                <a:lnTo>
                  <a:pt x="2665987" y="1169275"/>
                </a:lnTo>
                <a:lnTo>
                  <a:pt x="2665987" y="1257123"/>
                </a:lnTo>
                <a:lnTo>
                  <a:pt x="2573484" y="1257123"/>
                </a:lnTo>
                <a:lnTo>
                  <a:pt x="2573484" y="1216138"/>
                </a:lnTo>
                <a:lnTo>
                  <a:pt x="2380845" y="1216138"/>
                </a:lnTo>
                <a:lnTo>
                  <a:pt x="2380845" y="1234989"/>
                </a:lnTo>
                <a:lnTo>
                  <a:pt x="2334594" y="1234989"/>
                </a:lnTo>
                <a:lnTo>
                  <a:pt x="2334594" y="1216061"/>
                </a:lnTo>
                <a:lnTo>
                  <a:pt x="2194619" y="1216061"/>
                </a:lnTo>
                <a:lnTo>
                  <a:pt x="1967329" y="1435794"/>
                </a:lnTo>
                <a:lnTo>
                  <a:pt x="1730271" y="1435794"/>
                </a:lnTo>
                <a:lnTo>
                  <a:pt x="1730271" y="1476779"/>
                </a:lnTo>
                <a:lnTo>
                  <a:pt x="1642958" y="1476779"/>
                </a:lnTo>
                <a:lnTo>
                  <a:pt x="1493137" y="1621792"/>
                </a:lnTo>
                <a:lnTo>
                  <a:pt x="1492221" y="1622709"/>
                </a:lnTo>
                <a:lnTo>
                  <a:pt x="828747" y="1622709"/>
                </a:lnTo>
                <a:lnTo>
                  <a:pt x="828595" y="1663694"/>
                </a:lnTo>
                <a:lnTo>
                  <a:pt x="736017" y="1663694"/>
                </a:lnTo>
                <a:lnTo>
                  <a:pt x="736017" y="1575541"/>
                </a:lnTo>
                <a:lnTo>
                  <a:pt x="828595" y="1575541"/>
                </a:lnTo>
                <a:lnTo>
                  <a:pt x="828595" y="1616374"/>
                </a:lnTo>
                <a:lnTo>
                  <a:pt x="1411777" y="1616374"/>
                </a:lnTo>
                <a:lnTo>
                  <a:pt x="1598538" y="1435870"/>
                </a:lnTo>
                <a:lnTo>
                  <a:pt x="1086643" y="1435870"/>
                </a:lnTo>
                <a:lnTo>
                  <a:pt x="1086643" y="1429765"/>
                </a:lnTo>
                <a:lnTo>
                  <a:pt x="1637463" y="1429765"/>
                </a:lnTo>
                <a:lnTo>
                  <a:pt x="1637463" y="1388779"/>
                </a:lnTo>
                <a:lnTo>
                  <a:pt x="1729966" y="1388779"/>
                </a:lnTo>
                <a:lnTo>
                  <a:pt x="1729966" y="1429765"/>
                </a:lnTo>
                <a:lnTo>
                  <a:pt x="1964353" y="1429765"/>
                </a:lnTo>
                <a:lnTo>
                  <a:pt x="2191947" y="1210184"/>
                </a:lnTo>
                <a:lnTo>
                  <a:pt x="2334594" y="1210184"/>
                </a:lnTo>
                <a:lnTo>
                  <a:pt x="2334594" y="1191256"/>
                </a:lnTo>
                <a:lnTo>
                  <a:pt x="2380845" y="1191256"/>
                </a:lnTo>
                <a:lnTo>
                  <a:pt x="2380845" y="1210261"/>
                </a:lnTo>
                <a:lnTo>
                  <a:pt x="2573484" y="1210261"/>
                </a:lnTo>
                <a:close/>
                <a:moveTo>
                  <a:pt x="606955" y="1145234"/>
                </a:moveTo>
                <a:lnTo>
                  <a:pt x="606955" y="1214688"/>
                </a:lnTo>
                <a:lnTo>
                  <a:pt x="679918" y="1214688"/>
                </a:lnTo>
                <a:lnTo>
                  <a:pt x="679918" y="1145234"/>
                </a:lnTo>
                <a:close/>
                <a:moveTo>
                  <a:pt x="597262" y="1136228"/>
                </a:moveTo>
                <a:lnTo>
                  <a:pt x="689765" y="1136228"/>
                </a:lnTo>
                <a:lnTo>
                  <a:pt x="689765" y="1223847"/>
                </a:lnTo>
                <a:lnTo>
                  <a:pt x="597109" y="1223847"/>
                </a:lnTo>
                <a:lnTo>
                  <a:pt x="597109" y="1182861"/>
                </a:lnTo>
                <a:lnTo>
                  <a:pt x="497280" y="1182861"/>
                </a:lnTo>
                <a:lnTo>
                  <a:pt x="269990" y="1402518"/>
                </a:lnTo>
                <a:lnTo>
                  <a:pt x="0" y="1402518"/>
                </a:lnTo>
                <a:lnTo>
                  <a:pt x="0" y="1396870"/>
                </a:lnTo>
                <a:lnTo>
                  <a:pt x="208932" y="1396870"/>
                </a:lnTo>
                <a:lnTo>
                  <a:pt x="436526" y="1177213"/>
                </a:lnTo>
                <a:lnTo>
                  <a:pt x="597262" y="1177213"/>
                </a:lnTo>
                <a:close/>
                <a:moveTo>
                  <a:pt x="1411320" y="1096769"/>
                </a:moveTo>
                <a:lnTo>
                  <a:pt x="1505654" y="1188356"/>
                </a:lnTo>
                <a:lnTo>
                  <a:pt x="1543815" y="1188356"/>
                </a:lnTo>
                <a:lnTo>
                  <a:pt x="1449481" y="1096769"/>
                </a:lnTo>
                <a:close/>
                <a:moveTo>
                  <a:pt x="2964917" y="1066972"/>
                </a:moveTo>
                <a:lnTo>
                  <a:pt x="2995446" y="1066972"/>
                </a:lnTo>
                <a:lnTo>
                  <a:pt x="2995446" y="1096051"/>
                </a:lnTo>
                <a:lnTo>
                  <a:pt x="2964917" y="1096051"/>
                </a:lnTo>
                <a:close/>
                <a:moveTo>
                  <a:pt x="2605437" y="1066972"/>
                </a:moveTo>
                <a:lnTo>
                  <a:pt x="2635966" y="1066972"/>
                </a:lnTo>
                <a:lnTo>
                  <a:pt x="2635966" y="1096051"/>
                </a:lnTo>
                <a:lnTo>
                  <a:pt x="2605437" y="1096051"/>
                </a:lnTo>
                <a:close/>
                <a:moveTo>
                  <a:pt x="2942809" y="1046091"/>
                </a:moveTo>
                <a:lnTo>
                  <a:pt x="2942809" y="1115544"/>
                </a:lnTo>
                <a:lnTo>
                  <a:pt x="3015697" y="1115544"/>
                </a:lnTo>
                <a:lnTo>
                  <a:pt x="3015697" y="1046091"/>
                </a:lnTo>
                <a:close/>
                <a:moveTo>
                  <a:pt x="2932658" y="1037085"/>
                </a:moveTo>
                <a:lnTo>
                  <a:pt x="3025238" y="1037085"/>
                </a:lnTo>
                <a:lnTo>
                  <a:pt x="3025238" y="1125237"/>
                </a:lnTo>
                <a:lnTo>
                  <a:pt x="2932964" y="1125237"/>
                </a:lnTo>
                <a:lnTo>
                  <a:pt x="2932964" y="1084252"/>
                </a:lnTo>
                <a:lnTo>
                  <a:pt x="2648662" y="1084252"/>
                </a:lnTo>
                <a:lnTo>
                  <a:pt x="2648357" y="1078070"/>
                </a:lnTo>
                <a:lnTo>
                  <a:pt x="2932658" y="1078070"/>
                </a:lnTo>
                <a:close/>
                <a:moveTo>
                  <a:pt x="0" y="983659"/>
                </a:moveTo>
                <a:lnTo>
                  <a:pt x="11103" y="983659"/>
                </a:lnTo>
                <a:lnTo>
                  <a:pt x="11103" y="989765"/>
                </a:lnTo>
                <a:lnTo>
                  <a:pt x="0" y="989765"/>
                </a:lnTo>
                <a:close/>
                <a:moveTo>
                  <a:pt x="29928" y="972561"/>
                </a:moveTo>
                <a:lnTo>
                  <a:pt x="60458" y="972561"/>
                </a:lnTo>
                <a:lnTo>
                  <a:pt x="60458" y="1001640"/>
                </a:lnTo>
                <a:lnTo>
                  <a:pt x="29928" y="1001640"/>
                </a:lnTo>
                <a:close/>
                <a:moveTo>
                  <a:pt x="1006886" y="963204"/>
                </a:moveTo>
                <a:lnTo>
                  <a:pt x="1006886" y="1032658"/>
                </a:lnTo>
                <a:lnTo>
                  <a:pt x="1079849" y="1032658"/>
                </a:lnTo>
                <a:lnTo>
                  <a:pt x="1079849" y="963204"/>
                </a:lnTo>
                <a:close/>
                <a:moveTo>
                  <a:pt x="997346" y="953587"/>
                </a:moveTo>
                <a:lnTo>
                  <a:pt x="1089849" y="953587"/>
                </a:lnTo>
                <a:lnTo>
                  <a:pt x="1089849" y="1037542"/>
                </a:lnTo>
                <a:lnTo>
                  <a:pt x="1145869" y="1090968"/>
                </a:lnTo>
                <a:lnTo>
                  <a:pt x="1452609" y="1090968"/>
                </a:lnTo>
                <a:lnTo>
                  <a:pt x="1553279" y="1188280"/>
                </a:lnTo>
                <a:lnTo>
                  <a:pt x="1826209" y="1188280"/>
                </a:lnTo>
                <a:lnTo>
                  <a:pt x="1826209" y="1176831"/>
                </a:lnTo>
                <a:lnTo>
                  <a:pt x="1856738" y="1176831"/>
                </a:lnTo>
                <a:lnTo>
                  <a:pt x="1856738" y="1205910"/>
                </a:lnTo>
                <a:lnTo>
                  <a:pt x="1826209" y="1205910"/>
                </a:lnTo>
                <a:lnTo>
                  <a:pt x="1826209" y="1194462"/>
                </a:lnTo>
                <a:lnTo>
                  <a:pt x="1504509" y="1194462"/>
                </a:lnTo>
                <a:lnTo>
                  <a:pt x="1503134" y="1194462"/>
                </a:lnTo>
                <a:lnTo>
                  <a:pt x="1402465" y="1097150"/>
                </a:lnTo>
                <a:lnTo>
                  <a:pt x="1142969" y="1097150"/>
                </a:lnTo>
                <a:lnTo>
                  <a:pt x="1085268" y="1041740"/>
                </a:lnTo>
                <a:lnTo>
                  <a:pt x="997346" y="1041740"/>
                </a:lnTo>
                <a:close/>
                <a:moveTo>
                  <a:pt x="1410938" y="864977"/>
                </a:moveTo>
                <a:lnTo>
                  <a:pt x="1632273" y="1078680"/>
                </a:lnTo>
                <a:lnTo>
                  <a:pt x="1722334" y="1078680"/>
                </a:lnTo>
                <a:lnTo>
                  <a:pt x="1500998" y="864977"/>
                </a:lnTo>
                <a:close/>
                <a:moveTo>
                  <a:pt x="797685" y="850628"/>
                </a:moveTo>
                <a:lnTo>
                  <a:pt x="822108" y="850628"/>
                </a:lnTo>
                <a:lnTo>
                  <a:pt x="822108" y="873525"/>
                </a:lnTo>
                <a:lnTo>
                  <a:pt x="797685" y="873525"/>
                </a:lnTo>
                <a:lnTo>
                  <a:pt x="797685" y="864977"/>
                </a:lnTo>
                <a:lnTo>
                  <a:pt x="680758" y="864977"/>
                </a:lnTo>
                <a:lnTo>
                  <a:pt x="546201" y="994725"/>
                </a:lnTo>
                <a:lnTo>
                  <a:pt x="863322" y="994725"/>
                </a:lnTo>
                <a:lnTo>
                  <a:pt x="863322" y="953816"/>
                </a:lnTo>
                <a:lnTo>
                  <a:pt x="955825" y="953816"/>
                </a:lnTo>
                <a:lnTo>
                  <a:pt x="955825" y="1041588"/>
                </a:lnTo>
                <a:lnTo>
                  <a:pt x="912779" y="1041588"/>
                </a:lnTo>
                <a:lnTo>
                  <a:pt x="912779" y="1178969"/>
                </a:lnTo>
                <a:lnTo>
                  <a:pt x="689765" y="1392672"/>
                </a:lnTo>
                <a:lnTo>
                  <a:pt x="689765" y="1429765"/>
                </a:lnTo>
                <a:lnTo>
                  <a:pt x="730903" y="1429765"/>
                </a:lnTo>
                <a:lnTo>
                  <a:pt x="969258" y="1201559"/>
                </a:lnTo>
                <a:lnTo>
                  <a:pt x="1161210" y="1201559"/>
                </a:lnTo>
                <a:lnTo>
                  <a:pt x="1219215" y="1256818"/>
                </a:lnTo>
                <a:lnTo>
                  <a:pt x="1307063" y="1256818"/>
                </a:lnTo>
                <a:lnTo>
                  <a:pt x="1307063" y="1344971"/>
                </a:lnTo>
                <a:lnTo>
                  <a:pt x="1214559" y="1344971"/>
                </a:lnTo>
                <a:lnTo>
                  <a:pt x="1214559" y="1303833"/>
                </a:lnTo>
                <a:lnTo>
                  <a:pt x="1071378" y="1303833"/>
                </a:lnTo>
                <a:lnTo>
                  <a:pt x="1071378" y="1312381"/>
                </a:lnTo>
                <a:lnTo>
                  <a:pt x="1046955" y="1312381"/>
                </a:lnTo>
                <a:lnTo>
                  <a:pt x="1046955" y="1289102"/>
                </a:lnTo>
                <a:lnTo>
                  <a:pt x="1071378" y="1289102"/>
                </a:lnTo>
                <a:lnTo>
                  <a:pt x="1071378" y="1297650"/>
                </a:lnTo>
                <a:lnTo>
                  <a:pt x="1214865" y="1297650"/>
                </a:lnTo>
                <a:lnTo>
                  <a:pt x="1214865" y="1261092"/>
                </a:lnTo>
                <a:lnTo>
                  <a:pt x="1158844" y="1207666"/>
                </a:lnTo>
                <a:lnTo>
                  <a:pt x="1049931" y="1207666"/>
                </a:lnTo>
                <a:lnTo>
                  <a:pt x="817835" y="1429765"/>
                </a:lnTo>
                <a:lnTo>
                  <a:pt x="1031538" y="1429765"/>
                </a:lnTo>
                <a:lnTo>
                  <a:pt x="1031538" y="1436023"/>
                </a:lnTo>
                <a:lnTo>
                  <a:pt x="689765" y="1436023"/>
                </a:lnTo>
                <a:lnTo>
                  <a:pt x="689765" y="1477085"/>
                </a:lnTo>
                <a:lnTo>
                  <a:pt x="597491" y="1477085"/>
                </a:lnTo>
                <a:lnTo>
                  <a:pt x="597491" y="1389314"/>
                </a:lnTo>
                <a:lnTo>
                  <a:pt x="684880" y="1389314"/>
                </a:lnTo>
                <a:lnTo>
                  <a:pt x="906216" y="1177137"/>
                </a:lnTo>
                <a:lnTo>
                  <a:pt x="906216" y="1042351"/>
                </a:lnTo>
                <a:lnTo>
                  <a:pt x="863246" y="1042351"/>
                </a:lnTo>
                <a:lnTo>
                  <a:pt x="863246" y="1001366"/>
                </a:lnTo>
                <a:lnTo>
                  <a:pt x="416682" y="1001366"/>
                </a:lnTo>
                <a:lnTo>
                  <a:pt x="306091" y="1108217"/>
                </a:lnTo>
                <a:lnTo>
                  <a:pt x="306091" y="1148210"/>
                </a:lnTo>
                <a:lnTo>
                  <a:pt x="259839" y="1148210"/>
                </a:lnTo>
                <a:lnTo>
                  <a:pt x="259839" y="1129282"/>
                </a:lnTo>
                <a:lnTo>
                  <a:pt x="0" y="1129282"/>
                </a:lnTo>
                <a:lnTo>
                  <a:pt x="0" y="1122642"/>
                </a:lnTo>
                <a:lnTo>
                  <a:pt x="259915" y="1122642"/>
                </a:lnTo>
                <a:lnTo>
                  <a:pt x="259915" y="1103714"/>
                </a:lnTo>
                <a:lnTo>
                  <a:pt x="301282" y="1103714"/>
                </a:lnTo>
                <a:lnTo>
                  <a:pt x="414087" y="994725"/>
                </a:lnTo>
                <a:lnTo>
                  <a:pt x="537119" y="994725"/>
                </a:lnTo>
                <a:lnTo>
                  <a:pt x="678011" y="859176"/>
                </a:lnTo>
                <a:lnTo>
                  <a:pt x="797685" y="859176"/>
                </a:lnTo>
                <a:close/>
                <a:moveTo>
                  <a:pt x="409355" y="820634"/>
                </a:moveTo>
                <a:lnTo>
                  <a:pt x="239460" y="983659"/>
                </a:lnTo>
                <a:lnTo>
                  <a:pt x="284033" y="983659"/>
                </a:lnTo>
                <a:lnTo>
                  <a:pt x="454003" y="820634"/>
                </a:lnTo>
                <a:close/>
                <a:moveTo>
                  <a:pt x="863017" y="817657"/>
                </a:moveTo>
                <a:lnTo>
                  <a:pt x="955520" y="817657"/>
                </a:lnTo>
                <a:lnTo>
                  <a:pt x="955520" y="858490"/>
                </a:lnTo>
                <a:lnTo>
                  <a:pt x="1503899" y="858490"/>
                </a:lnTo>
                <a:lnTo>
                  <a:pt x="1731187" y="1078146"/>
                </a:lnTo>
                <a:lnTo>
                  <a:pt x="2101734" y="1078146"/>
                </a:lnTo>
                <a:lnTo>
                  <a:pt x="2101734" y="1059371"/>
                </a:lnTo>
                <a:lnTo>
                  <a:pt x="2148214" y="1059371"/>
                </a:lnTo>
                <a:lnTo>
                  <a:pt x="2148214" y="1078070"/>
                </a:lnTo>
                <a:lnTo>
                  <a:pt x="2592641" y="1078070"/>
                </a:lnTo>
                <a:lnTo>
                  <a:pt x="2592641" y="1084252"/>
                </a:lnTo>
                <a:lnTo>
                  <a:pt x="2148214" y="1084252"/>
                </a:lnTo>
                <a:lnTo>
                  <a:pt x="2148214" y="1103409"/>
                </a:lnTo>
                <a:lnTo>
                  <a:pt x="2107152" y="1103409"/>
                </a:lnTo>
                <a:lnTo>
                  <a:pt x="1899632" y="1303909"/>
                </a:lnTo>
                <a:lnTo>
                  <a:pt x="1450396" y="1303909"/>
                </a:lnTo>
                <a:lnTo>
                  <a:pt x="1450396" y="1344894"/>
                </a:lnTo>
                <a:lnTo>
                  <a:pt x="1357664" y="1345504"/>
                </a:lnTo>
                <a:lnTo>
                  <a:pt x="1357664" y="1257428"/>
                </a:lnTo>
                <a:lnTo>
                  <a:pt x="1450167" y="1257428"/>
                </a:lnTo>
                <a:lnTo>
                  <a:pt x="1450167" y="1298413"/>
                </a:lnTo>
                <a:lnTo>
                  <a:pt x="1896731" y="1298413"/>
                </a:lnTo>
                <a:lnTo>
                  <a:pt x="2101734" y="1099974"/>
                </a:lnTo>
                <a:lnTo>
                  <a:pt x="2101734" y="1084710"/>
                </a:lnTo>
                <a:lnTo>
                  <a:pt x="1629373" y="1084710"/>
                </a:lnTo>
                <a:lnTo>
                  <a:pt x="1402083" y="864977"/>
                </a:lnTo>
                <a:lnTo>
                  <a:pt x="955520" y="864977"/>
                </a:lnTo>
                <a:lnTo>
                  <a:pt x="955520" y="905734"/>
                </a:lnTo>
                <a:lnTo>
                  <a:pt x="863017" y="905734"/>
                </a:lnTo>
                <a:close/>
                <a:moveTo>
                  <a:pt x="1829186" y="659364"/>
                </a:moveTo>
                <a:lnTo>
                  <a:pt x="1829186" y="728817"/>
                </a:lnTo>
                <a:lnTo>
                  <a:pt x="1902150" y="728817"/>
                </a:lnTo>
                <a:lnTo>
                  <a:pt x="1902150" y="659364"/>
                </a:lnTo>
                <a:close/>
                <a:moveTo>
                  <a:pt x="7821" y="655319"/>
                </a:moveTo>
                <a:lnTo>
                  <a:pt x="7821" y="724849"/>
                </a:lnTo>
                <a:lnTo>
                  <a:pt x="80709" y="724849"/>
                </a:lnTo>
                <a:lnTo>
                  <a:pt x="80709" y="655319"/>
                </a:lnTo>
                <a:close/>
                <a:moveTo>
                  <a:pt x="1577321" y="600977"/>
                </a:moveTo>
                <a:lnTo>
                  <a:pt x="1450549" y="724468"/>
                </a:lnTo>
                <a:lnTo>
                  <a:pt x="1501761" y="724468"/>
                </a:lnTo>
                <a:lnTo>
                  <a:pt x="1628610" y="600977"/>
                </a:lnTo>
                <a:close/>
                <a:moveTo>
                  <a:pt x="1123709" y="583849"/>
                </a:moveTo>
                <a:lnTo>
                  <a:pt x="1154238" y="583849"/>
                </a:lnTo>
                <a:lnTo>
                  <a:pt x="1154238" y="612928"/>
                </a:lnTo>
                <a:lnTo>
                  <a:pt x="1123709" y="612928"/>
                </a:lnTo>
                <a:close/>
                <a:moveTo>
                  <a:pt x="1021283" y="583697"/>
                </a:moveTo>
                <a:lnTo>
                  <a:pt x="1051812" y="583697"/>
                </a:lnTo>
                <a:lnTo>
                  <a:pt x="1051812" y="612776"/>
                </a:lnTo>
                <a:lnTo>
                  <a:pt x="1021283" y="612776"/>
                </a:lnTo>
                <a:close/>
                <a:moveTo>
                  <a:pt x="1101907" y="563350"/>
                </a:moveTo>
                <a:lnTo>
                  <a:pt x="1101907" y="632804"/>
                </a:lnTo>
                <a:lnTo>
                  <a:pt x="1174719" y="632804"/>
                </a:lnTo>
                <a:lnTo>
                  <a:pt x="1174719" y="563350"/>
                </a:lnTo>
                <a:close/>
                <a:moveTo>
                  <a:pt x="1321716" y="473519"/>
                </a:moveTo>
                <a:lnTo>
                  <a:pt x="1446045" y="594795"/>
                </a:lnTo>
                <a:lnTo>
                  <a:pt x="1497335" y="594795"/>
                </a:lnTo>
                <a:lnTo>
                  <a:pt x="1373005" y="473519"/>
                </a:lnTo>
                <a:close/>
                <a:moveTo>
                  <a:pt x="463467" y="473289"/>
                </a:moveTo>
                <a:lnTo>
                  <a:pt x="242514" y="686992"/>
                </a:lnTo>
                <a:lnTo>
                  <a:pt x="293421" y="686992"/>
                </a:lnTo>
                <a:lnTo>
                  <a:pt x="514756" y="473289"/>
                </a:lnTo>
                <a:close/>
                <a:moveTo>
                  <a:pt x="1067715" y="467412"/>
                </a:moveTo>
                <a:lnTo>
                  <a:pt x="1374302" y="467412"/>
                </a:lnTo>
                <a:lnTo>
                  <a:pt x="1375676" y="467412"/>
                </a:lnTo>
                <a:lnTo>
                  <a:pt x="1506340" y="594795"/>
                </a:lnTo>
                <a:lnTo>
                  <a:pt x="1765838" y="594795"/>
                </a:lnTo>
                <a:lnTo>
                  <a:pt x="1823843" y="649977"/>
                </a:lnTo>
                <a:lnTo>
                  <a:pt x="1911766" y="649977"/>
                </a:lnTo>
                <a:lnTo>
                  <a:pt x="1912225" y="738282"/>
                </a:lnTo>
                <a:lnTo>
                  <a:pt x="1819722" y="738282"/>
                </a:lnTo>
                <a:lnTo>
                  <a:pt x="1819722" y="654327"/>
                </a:lnTo>
                <a:lnTo>
                  <a:pt x="1763624" y="600901"/>
                </a:lnTo>
                <a:lnTo>
                  <a:pt x="1637997" y="600901"/>
                </a:lnTo>
                <a:lnTo>
                  <a:pt x="1504738" y="730650"/>
                </a:lnTo>
                <a:lnTo>
                  <a:pt x="1161286" y="730650"/>
                </a:lnTo>
                <a:lnTo>
                  <a:pt x="1161286" y="749578"/>
                </a:lnTo>
                <a:lnTo>
                  <a:pt x="1115034" y="749578"/>
                </a:lnTo>
                <a:lnTo>
                  <a:pt x="1115034" y="705539"/>
                </a:lnTo>
                <a:lnTo>
                  <a:pt x="1161286" y="705539"/>
                </a:lnTo>
                <a:lnTo>
                  <a:pt x="1161286" y="724468"/>
                </a:lnTo>
                <a:lnTo>
                  <a:pt x="1441314" y="724468"/>
                </a:lnTo>
                <a:lnTo>
                  <a:pt x="1568238" y="600977"/>
                </a:lnTo>
                <a:lnTo>
                  <a:pt x="1184412" y="600977"/>
                </a:lnTo>
                <a:lnTo>
                  <a:pt x="1184412" y="642116"/>
                </a:lnTo>
                <a:lnTo>
                  <a:pt x="1096870" y="642116"/>
                </a:lnTo>
                <a:lnTo>
                  <a:pt x="1005282" y="730650"/>
                </a:lnTo>
                <a:lnTo>
                  <a:pt x="643971" y="730650"/>
                </a:lnTo>
                <a:lnTo>
                  <a:pt x="643971" y="739121"/>
                </a:lnTo>
                <a:lnTo>
                  <a:pt x="623669" y="739121"/>
                </a:lnTo>
                <a:lnTo>
                  <a:pt x="539714" y="820558"/>
                </a:lnTo>
                <a:lnTo>
                  <a:pt x="462857" y="820558"/>
                </a:lnTo>
                <a:lnTo>
                  <a:pt x="286552" y="989688"/>
                </a:lnTo>
                <a:lnTo>
                  <a:pt x="79183" y="989688"/>
                </a:lnTo>
                <a:lnTo>
                  <a:pt x="79183" y="983583"/>
                </a:lnTo>
                <a:lnTo>
                  <a:pt x="229767" y="983583"/>
                </a:lnTo>
                <a:lnTo>
                  <a:pt x="399738" y="820558"/>
                </a:lnTo>
                <a:lnTo>
                  <a:pt x="90631" y="820558"/>
                </a:lnTo>
                <a:lnTo>
                  <a:pt x="90631" y="861543"/>
                </a:lnTo>
                <a:lnTo>
                  <a:pt x="0" y="861543"/>
                </a:lnTo>
                <a:lnTo>
                  <a:pt x="0" y="773390"/>
                </a:lnTo>
                <a:lnTo>
                  <a:pt x="90631" y="773390"/>
                </a:lnTo>
                <a:lnTo>
                  <a:pt x="90631" y="814452"/>
                </a:lnTo>
                <a:lnTo>
                  <a:pt x="537119" y="814452"/>
                </a:lnTo>
                <a:lnTo>
                  <a:pt x="619853" y="735229"/>
                </a:lnTo>
                <a:lnTo>
                  <a:pt x="619853" y="715919"/>
                </a:lnTo>
                <a:lnTo>
                  <a:pt x="639392" y="715919"/>
                </a:lnTo>
                <a:lnTo>
                  <a:pt x="764712" y="594795"/>
                </a:lnTo>
                <a:lnTo>
                  <a:pt x="933538" y="594795"/>
                </a:lnTo>
                <a:lnTo>
                  <a:pt x="933538" y="575867"/>
                </a:lnTo>
                <a:lnTo>
                  <a:pt x="979790" y="575867"/>
                </a:lnTo>
                <a:lnTo>
                  <a:pt x="979790" y="619905"/>
                </a:lnTo>
                <a:lnTo>
                  <a:pt x="933081" y="619905"/>
                </a:lnTo>
                <a:lnTo>
                  <a:pt x="933081" y="600977"/>
                </a:lnTo>
                <a:lnTo>
                  <a:pt x="767003" y="600977"/>
                </a:lnTo>
                <a:lnTo>
                  <a:pt x="643818" y="719965"/>
                </a:lnTo>
                <a:lnTo>
                  <a:pt x="643818" y="724239"/>
                </a:lnTo>
                <a:lnTo>
                  <a:pt x="1002535" y="724239"/>
                </a:lnTo>
                <a:lnTo>
                  <a:pt x="1091833" y="637994"/>
                </a:lnTo>
                <a:lnTo>
                  <a:pt x="1091833" y="554039"/>
                </a:lnTo>
                <a:lnTo>
                  <a:pt x="1184336" y="554039"/>
                </a:lnTo>
                <a:lnTo>
                  <a:pt x="1184336" y="594872"/>
                </a:lnTo>
                <a:lnTo>
                  <a:pt x="1436963" y="594872"/>
                </a:lnTo>
                <a:lnTo>
                  <a:pt x="1312557" y="473594"/>
                </a:lnTo>
                <a:lnTo>
                  <a:pt x="1067715" y="473594"/>
                </a:lnTo>
                <a:close/>
                <a:moveTo>
                  <a:pt x="1021283" y="456161"/>
                </a:moveTo>
                <a:lnTo>
                  <a:pt x="1051812" y="456161"/>
                </a:lnTo>
                <a:lnTo>
                  <a:pt x="1051812" y="485240"/>
                </a:lnTo>
                <a:lnTo>
                  <a:pt x="1021283" y="485240"/>
                </a:lnTo>
                <a:close/>
                <a:moveTo>
                  <a:pt x="800177" y="448758"/>
                </a:moveTo>
                <a:lnTo>
                  <a:pt x="846505" y="448758"/>
                </a:lnTo>
                <a:lnTo>
                  <a:pt x="846505" y="467686"/>
                </a:lnTo>
                <a:lnTo>
                  <a:pt x="1008690" y="467686"/>
                </a:lnTo>
                <a:lnTo>
                  <a:pt x="1008690" y="473868"/>
                </a:lnTo>
                <a:lnTo>
                  <a:pt x="846505" y="473792"/>
                </a:lnTo>
                <a:lnTo>
                  <a:pt x="846505" y="492796"/>
                </a:lnTo>
                <a:lnTo>
                  <a:pt x="800177" y="492796"/>
                </a:lnTo>
                <a:close/>
                <a:moveTo>
                  <a:pt x="711059" y="448484"/>
                </a:moveTo>
                <a:lnTo>
                  <a:pt x="757310" y="448484"/>
                </a:lnTo>
                <a:lnTo>
                  <a:pt x="757310" y="492523"/>
                </a:lnTo>
                <a:lnTo>
                  <a:pt x="715944" y="492523"/>
                </a:lnTo>
                <a:lnTo>
                  <a:pt x="521854" y="680124"/>
                </a:lnTo>
                <a:lnTo>
                  <a:pt x="521854" y="704699"/>
                </a:lnTo>
                <a:lnTo>
                  <a:pt x="491325" y="704699"/>
                </a:lnTo>
                <a:lnTo>
                  <a:pt x="491325" y="675544"/>
                </a:lnTo>
                <a:lnTo>
                  <a:pt x="517656" y="675544"/>
                </a:lnTo>
                <a:lnTo>
                  <a:pt x="711286" y="488401"/>
                </a:lnTo>
                <a:lnTo>
                  <a:pt x="711286" y="473518"/>
                </a:lnTo>
                <a:lnTo>
                  <a:pt x="523915" y="473518"/>
                </a:lnTo>
                <a:lnTo>
                  <a:pt x="296626" y="693175"/>
                </a:lnTo>
                <a:lnTo>
                  <a:pt x="90555" y="693175"/>
                </a:lnTo>
                <a:lnTo>
                  <a:pt x="90555" y="734160"/>
                </a:lnTo>
                <a:lnTo>
                  <a:pt x="0" y="734235"/>
                </a:lnTo>
                <a:lnTo>
                  <a:pt x="0" y="646084"/>
                </a:lnTo>
                <a:lnTo>
                  <a:pt x="90631" y="646084"/>
                </a:lnTo>
                <a:lnTo>
                  <a:pt x="90631" y="687069"/>
                </a:lnTo>
                <a:lnTo>
                  <a:pt x="233507" y="687069"/>
                </a:lnTo>
                <a:lnTo>
                  <a:pt x="460796" y="467412"/>
                </a:lnTo>
                <a:lnTo>
                  <a:pt x="711059" y="467412"/>
                </a:lnTo>
                <a:close/>
                <a:moveTo>
                  <a:pt x="248239" y="252259"/>
                </a:moveTo>
                <a:lnTo>
                  <a:pt x="278767" y="252259"/>
                </a:lnTo>
                <a:lnTo>
                  <a:pt x="278767" y="281338"/>
                </a:lnTo>
                <a:lnTo>
                  <a:pt x="252817" y="281338"/>
                </a:lnTo>
                <a:lnTo>
                  <a:pt x="147874" y="382771"/>
                </a:lnTo>
                <a:lnTo>
                  <a:pt x="0" y="382771"/>
                </a:lnTo>
                <a:lnTo>
                  <a:pt x="0" y="376512"/>
                </a:lnTo>
                <a:lnTo>
                  <a:pt x="145202" y="376512"/>
                </a:lnTo>
                <a:lnTo>
                  <a:pt x="248239" y="277292"/>
                </a:lnTo>
                <a:close/>
                <a:moveTo>
                  <a:pt x="657633" y="218754"/>
                </a:moveTo>
                <a:lnTo>
                  <a:pt x="764485" y="322399"/>
                </a:lnTo>
                <a:lnTo>
                  <a:pt x="811423" y="322399"/>
                </a:lnTo>
                <a:lnTo>
                  <a:pt x="704571" y="218754"/>
                </a:lnTo>
                <a:close/>
                <a:moveTo>
                  <a:pt x="1127552" y="144033"/>
                </a:moveTo>
                <a:lnTo>
                  <a:pt x="1312481" y="322781"/>
                </a:lnTo>
                <a:lnTo>
                  <a:pt x="1370258" y="322781"/>
                </a:lnTo>
                <a:lnTo>
                  <a:pt x="1185404" y="144033"/>
                </a:lnTo>
                <a:close/>
                <a:moveTo>
                  <a:pt x="1533256" y="126982"/>
                </a:moveTo>
                <a:lnTo>
                  <a:pt x="1563785" y="126982"/>
                </a:lnTo>
                <a:lnTo>
                  <a:pt x="1563785" y="156061"/>
                </a:lnTo>
                <a:lnTo>
                  <a:pt x="1533256" y="156061"/>
                </a:lnTo>
                <a:close/>
                <a:moveTo>
                  <a:pt x="1511149" y="106406"/>
                </a:moveTo>
                <a:lnTo>
                  <a:pt x="1511149" y="175860"/>
                </a:lnTo>
                <a:lnTo>
                  <a:pt x="1584113" y="175860"/>
                </a:lnTo>
                <a:lnTo>
                  <a:pt x="1584113" y="106406"/>
                </a:lnTo>
                <a:close/>
                <a:moveTo>
                  <a:pt x="249509" y="91644"/>
                </a:moveTo>
                <a:lnTo>
                  <a:pt x="280037" y="91644"/>
                </a:lnTo>
                <a:lnTo>
                  <a:pt x="280037" y="120723"/>
                </a:lnTo>
                <a:lnTo>
                  <a:pt x="249509" y="120723"/>
                </a:lnTo>
                <a:close/>
                <a:moveTo>
                  <a:pt x="227325" y="71221"/>
                </a:moveTo>
                <a:lnTo>
                  <a:pt x="227325" y="140904"/>
                </a:lnTo>
                <a:lnTo>
                  <a:pt x="300290" y="140904"/>
                </a:lnTo>
                <a:lnTo>
                  <a:pt x="300519" y="71221"/>
                </a:lnTo>
                <a:close/>
                <a:moveTo>
                  <a:pt x="836686" y="44662"/>
                </a:moveTo>
                <a:lnTo>
                  <a:pt x="924075" y="128617"/>
                </a:lnTo>
                <a:lnTo>
                  <a:pt x="943920" y="128617"/>
                </a:lnTo>
                <a:lnTo>
                  <a:pt x="943920" y="137241"/>
                </a:lnTo>
                <a:lnTo>
                  <a:pt x="1362854" y="138004"/>
                </a:lnTo>
                <a:lnTo>
                  <a:pt x="1362854" y="97095"/>
                </a:lnTo>
                <a:lnTo>
                  <a:pt x="1455433" y="97095"/>
                </a:lnTo>
                <a:lnTo>
                  <a:pt x="1455433" y="185019"/>
                </a:lnTo>
                <a:lnTo>
                  <a:pt x="1362854" y="185019"/>
                </a:lnTo>
                <a:lnTo>
                  <a:pt x="1362854" y="143957"/>
                </a:lnTo>
                <a:lnTo>
                  <a:pt x="1194487" y="143957"/>
                </a:lnTo>
                <a:lnTo>
                  <a:pt x="1379263" y="322628"/>
                </a:lnTo>
                <a:lnTo>
                  <a:pt x="1403763" y="322628"/>
                </a:lnTo>
                <a:lnTo>
                  <a:pt x="1403763" y="281643"/>
                </a:lnTo>
                <a:lnTo>
                  <a:pt x="1496343" y="281643"/>
                </a:lnTo>
                <a:lnTo>
                  <a:pt x="1496343" y="323086"/>
                </a:lnTo>
                <a:lnTo>
                  <a:pt x="1759579" y="323086"/>
                </a:lnTo>
                <a:lnTo>
                  <a:pt x="1759579" y="281948"/>
                </a:lnTo>
                <a:lnTo>
                  <a:pt x="1852464" y="281948"/>
                </a:lnTo>
                <a:lnTo>
                  <a:pt x="1852464" y="370101"/>
                </a:lnTo>
                <a:lnTo>
                  <a:pt x="1759961" y="370101"/>
                </a:lnTo>
                <a:lnTo>
                  <a:pt x="1759961" y="329116"/>
                </a:lnTo>
                <a:lnTo>
                  <a:pt x="1496724" y="329116"/>
                </a:lnTo>
                <a:lnTo>
                  <a:pt x="1496724" y="369567"/>
                </a:lnTo>
                <a:lnTo>
                  <a:pt x="1404144" y="369567"/>
                </a:lnTo>
                <a:lnTo>
                  <a:pt x="1404144" y="329116"/>
                </a:lnTo>
                <a:lnTo>
                  <a:pt x="1310649" y="329116"/>
                </a:lnTo>
                <a:lnTo>
                  <a:pt x="1310191" y="328581"/>
                </a:lnTo>
                <a:lnTo>
                  <a:pt x="979791" y="328581"/>
                </a:lnTo>
                <a:lnTo>
                  <a:pt x="979791" y="347509"/>
                </a:lnTo>
                <a:lnTo>
                  <a:pt x="933157" y="347509"/>
                </a:lnTo>
                <a:lnTo>
                  <a:pt x="933157" y="328581"/>
                </a:lnTo>
                <a:lnTo>
                  <a:pt x="463467" y="328581"/>
                </a:lnTo>
                <a:lnTo>
                  <a:pt x="363715" y="424901"/>
                </a:lnTo>
                <a:lnTo>
                  <a:pt x="363715" y="447798"/>
                </a:lnTo>
                <a:lnTo>
                  <a:pt x="339749" y="447798"/>
                </a:lnTo>
                <a:lnTo>
                  <a:pt x="236178" y="547933"/>
                </a:lnTo>
                <a:lnTo>
                  <a:pt x="19804" y="547933"/>
                </a:lnTo>
                <a:lnTo>
                  <a:pt x="19804" y="541751"/>
                </a:lnTo>
                <a:lnTo>
                  <a:pt x="233507" y="541751"/>
                </a:lnTo>
                <a:lnTo>
                  <a:pt x="333261" y="445355"/>
                </a:lnTo>
                <a:lnTo>
                  <a:pt x="333261" y="418719"/>
                </a:lnTo>
                <a:lnTo>
                  <a:pt x="360814" y="418719"/>
                </a:lnTo>
                <a:lnTo>
                  <a:pt x="460797" y="322094"/>
                </a:lnTo>
                <a:lnTo>
                  <a:pt x="755249" y="322094"/>
                </a:lnTo>
                <a:lnTo>
                  <a:pt x="648398" y="218447"/>
                </a:lnTo>
                <a:lnTo>
                  <a:pt x="407371" y="218447"/>
                </a:lnTo>
                <a:lnTo>
                  <a:pt x="407371" y="237452"/>
                </a:lnTo>
                <a:lnTo>
                  <a:pt x="361119" y="237452"/>
                </a:lnTo>
                <a:lnTo>
                  <a:pt x="361119" y="193338"/>
                </a:lnTo>
                <a:lnTo>
                  <a:pt x="407371" y="193338"/>
                </a:lnTo>
                <a:lnTo>
                  <a:pt x="407371" y="212572"/>
                </a:lnTo>
                <a:lnTo>
                  <a:pt x="706861" y="212572"/>
                </a:lnTo>
                <a:lnTo>
                  <a:pt x="820429" y="322323"/>
                </a:lnTo>
                <a:lnTo>
                  <a:pt x="933081" y="322323"/>
                </a:lnTo>
                <a:lnTo>
                  <a:pt x="933081" y="307821"/>
                </a:lnTo>
                <a:lnTo>
                  <a:pt x="727010" y="108849"/>
                </a:lnTo>
                <a:lnTo>
                  <a:pt x="309830" y="108849"/>
                </a:lnTo>
                <a:lnTo>
                  <a:pt x="309830" y="149834"/>
                </a:lnTo>
                <a:lnTo>
                  <a:pt x="221907" y="149834"/>
                </a:lnTo>
                <a:lnTo>
                  <a:pt x="111467" y="256686"/>
                </a:lnTo>
                <a:lnTo>
                  <a:pt x="0" y="256686"/>
                </a:lnTo>
                <a:lnTo>
                  <a:pt x="0" y="250580"/>
                </a:lnTo>
                <a:lnTo>
                  <a:pt x="108949" y="250580"/>
                </a:lnTo>
                <a:lnTo>
                  <a:pt x="217480" y="145560"/>
                </a:lnTo>
                <a:lnTo>
                  <a:pt x="217480" y="108925"/>
                </a:lnTo>
                <a:lnTo>
                  <a:pt x="20416" y="108925"/>
                </a:lnTo>
                <a:lnTo>
                  <a:pt x="20416" y="127929"/>
                </a:lnTo>
                <a:lnTo>
                  <a:pt x="0" y="127929"/>
                </a:lnTo>
                <a:lnTo>
                  <a:pt x="0" y="83433"/>
                </a:lnTo>
                <a:lnTo>
                  <a:pt x="21025" y="83433"/>
                </a:lnTo>
                <a:lnTo>
                  <a:pt x="21025" y="102362"/>
                </a:lnTo>
                <a:lnTo>
                  <a:pt x="218090" y="102362"/>
                </a:lnTo>
                <a:lnTo>
                  <a:pt x="218090" y="61452"/>
                </a:lnTo>
                <a:lnTo>
                  <a:pt x="310593" y="61452"/>
                </a:lnTo>
                <a:lnTo>
                  <a:pt x="310593" y="102438"/>
                </a:lnTo>
                <a:lnTo>
                  <a:pt x="730368" y="102438"/>
                </a:lnTo>
                <a:lnTo>
                  <a:pt x="937966" y="303090"/>
                </a:lnTo>
                <a:lnTo>
                  <a:pt x="979791" y="303090"/>
                </a:lnTo>
                <a:lnTo>
                  <a:pt x="979791" y="322094"/>
                </a:lnTo>
                <a:lnTo>
                  <a:pt x="1303399" y="322094"/>
                </a:lnTo>
                <a:lnTo>
                  <a:pt x="1118469" y="143270"/>
                </a:lnTo>
                <a:lnTo>
                  <a:pt x="943920" y="143270"/>
                </a:lnTo>
                <a:lnTo>
                  <a:pt x="943920" y="151818"/>
                </a:lnTo>
                <a:lnTo>
                  <a:pt x="919496" y="151818"/>
                </a:lnTo>
                <a:lnTo>
                  <a:pt x="919496" y="132891"/>
                </a:lnTo>
                <a:lnTo>
                  <a:pt x="832107" y="48936"/>
                </a:lnTo>
                <a:close/>
                <a:moveTo>
                  <a:pt x="2319674" y="0"/>
                </a:moveTo>
                <a:lnTo>
                  <a:pt x="2328614" y="0"/>
                </a:lnTo>
                <a:lnTo>
                  <a:pt x="2185688" y="138080"/>
                </a:lnTo>
                <a:lnTo>
                  <a:pt x="2254379" y="138080"/>
                </a:lnTo>
                <a:lnTo>
                  <a:pt x="2397611" y="0"/>
                </a:lnTo>
                <a:lnTo>
                  <a:pt x="2405977" y="0"/>
                </a:lnTo>
                <a:lnTo>
                  <a:pt x="2258271" y="142965"/>
                </a:lnTo>
                <a:lnTo>
                  <a:pt x="2257355" y="143881"/>
                </a:lnTo>
                <a:lnTo>
                  <a:pt x="1593883" y="143881"/>
                </a:lnTo>
                <a:lnTo>
                  <a:pt x="1593883" y="184866"/>
                </a:lnTo>
                <a:lnTo>
                  <a:pt x="1501380" y="184866"/>
                </a:lnTo>
                <a:lnTo>
                  <a:pt x="1501380" y="96790"/>
                </a:lnTo>
                <a:lnTo>
                  <a:pt x="1593883" y="96790"/>
                </a:lnTo>
                <a:lnTo>
                  <a:pt x="1593883" y="137775"/>
                </a:lnTo>
                <a:lnTo>
                  <a:pt x="2177064" y="137775"/>
                </a:lnTo>
                <a:close/>
                <a:moveTo>
                  <a:pt x="1083332" y="0"/>
                </a:moveTo>
                <a:lnTo>
                  <a:pt x="1092340" y="0"/>
                </a:lnTo>
                <a:lnTo>
                  <a:pt x="1062269" y="29060"/>
                </a:lnTo>
                <a:lnTo>
                  <a:pt x="825135" y="29060"/>
                </a:lnTo>
                <a:lnTo>
                  <a:pt x="825135" y="37608"/>
                </a:lnTo>
                <a:lnTo>
                  <a:pt x="800711" y="37608"/>
                </a:lnTo>
                <a:lnTo>
                  <a:pt x="800711" y="14330"/>
                </a:lnTo>
                <a:lnTo>
                  <a:pt x="825135" y="14330"/>
                </a:lnTo>
                <a:lnTo>
                  <a:pt x="825135" y="22954"/>
                </a:lnTo>
                <a:lnTo>
                  <a:pt x="1059598" y="22954"/>
                </a:lnTo>
                <a:close/>
                <a:moveTo>
                  <a:pt x="780749" y="0"/>
                </a:moveTo>
                <a:lnTo>
                  <a:pt x="789881" y="0"/>
                </a:lnTo>
                <a:lnTo>
                  <a:pt x="790052" y="165"/>
                </a:lnTo>
                <a:lnTo>
                  <a:pt x="785473" y="4516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30000"/>
                </a:schemeClr>
              </a:gs>
              <a:gs pos="58000">
                <a:schemeClr val="accent2">
                  <a:lumMod val="20000"/>
                  <a:lumOff val="80000"/>
                  <a:alpha val="40000"/>
                </a:schemeClr>
              </a:gs>
              <a:gs pos="100000">
                <a:schemeClr val="accent2">
                  <a:lumMod val="0"/>
                  <a:lumOff val="100000"/>
                  <a:alpha val="60000"/>
                </a:schemeClr>
              </a:gs>
            </a:gsLst>
            <a:lin ang="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0941637" y="623465"/>
            <a:ext cx="739416" cy="739416"/>
          </a:xfrm>
          <a:prstGeom prst="rect">
            <a:avLst/>
          </a:pr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0153688" y="1848547"/>
            <a:ext cx="264962" cy="264962"/>
          </a:xfrm>
          <a:prstGeom prst="rect">
            <a:avLst/>
          </a:prstGeom>
          <a:solidFill>
            <a:schemeClr val="accent2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710399" y="1"/>
            <a:ext cx="967739" cy="611701"/>
          </a:xfrm>
          <a:custGeom>
            <a:avLst/>
            <a:gdLst>
              <a:gd name="connsiteX0" fmla="*/ 0 w 967739"/>
              <a:gd name="connsiteY0" fmla="*/ 0 h 611701"/>
              <a:gd name="connsiteX1" fmla="*/ 967739 w 967739"/>
              <a:gd name="connsiteY1" fmla="*/ 0 h 611701"/>
              <a:gd name="connsiteX2" fmla="*/ 967739 w 967739"/>
              <a:gd name="connsiteY2" fmla="*/ 611701 h 611701"/>
              <a:gd name="connsiteX3" fmla="*/ 0 w 967739"/>
              <a:gd name="connsiteY3" fmla="*/ 611701 h 611701"/>
            </a:gdLst>
            <a:ahLst/>
            <a:cxnLst/>
            <a:rect l="l" t="t" r="r" b="b"/>
            <a:pathLst>
              <a:path w="967739" h="611701">
                <a:moveTo>
                  <a:pt x="0" y="0"/>
                </a:moveTo>
                <a:lnTo>
                  <a:pt x="967739" y="0"/>
                </a:lnTo>
                <a:lnTo>
                  <a:pt x="967739" y="611701"/>
                </a:lnTo>
                <a:lnTo>
                  <a:pt x="0" y="611701"/>
                </a:lnTo>
                <a:close/>
              </a:path>
            </a:pathLst>
          </a:cu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V="1">
            <a:off x="6050951" y="3801853"/>
            <a:ext cx="276336" cy="276336"/>
          </a:xfrm>
          <a:prstGeom prst="rect">
            <a:avLst/>
          </a:prstGeom>
          <a:solidFill>
            <a:schemeClr val="accent1">
              <a:alpha val="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971435" y="4914753"/>
            <a:ext cx="412683" cy="412683"/>
          </a:xfrm>
          <a:prstGeom prst="rect">
            <a:avLst/>
          </a:prstGeom>
          <a:solidFill>
            <a:schemeClr val="accent1">
              <a:alpha val="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271629" y="5049752"/>
            <a:ext cx="667529" cy="667529"/>
          </a:xfrm>
          <a:prstGeom prst="rect">
            <a:avLst/>
          </a:pr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26542" y="2753787"/>
            <a:ext cx="264962" cy="264962"/>
          </a:xfrm>
          <a:prstGeom prst="rect">
            <a:avLst/>
          </a:prstGeom>
          <a:solidFill>
            <a:schemeClr val="accent2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4">
            <a:alphaModFix/>
          </a:blip>
          <a:srcRect/>
          <a:stretch>
            <a:fillRect/>
          </a:stretch>
        </p:blipFill>
        <p:spPr>
          <a:xfrm>
            <a:off x="409575" y="2004060"/>
            <a:ext cx="4824095" cy="29121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>
            <a:alphaModFix/>
          </a:blip>
          <a:srcRect/>
          <a:stretch>
            <a:fillRect/>
          </a:stretch>
        </p:blipFill>
        <p:spPr>
          <a:xfrm flipH="1">
            <a:off x="6290449" y="4013070"/>
            <a:ext cx="4370224" cy="699686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标题 1"/>
          <p:cNvSpPr txBox="1"/>
          <p:nvPr/>
        </p:nvSpPr>
        <p:spPr>
          <a:xfrm>
            <a:off x="7648358" y="1156539"/>
            <a:ext cx="412683" cy="412683"/>
          </a:xfrm>
          <a:prstGeom prst="rect">
            <a:avLst/>
          </a:prstGeom>
          <a:solidFill>
            <a:schemeClr val="accent1">
              <a:alpha val="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237260" y="2835399"/>
            <a:ext cx="6603602" cy="16159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行业痛点与市场机遇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485160" y="79499"/>
            <a:ext cx="2107802" cy="29875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8100000">
            <a:off x="5529060" y="3147669"/>
            <a:ext cx="1545231" cy="1545231"/>
          </a:xfrm>
          <a:prstGeom prst="teardrop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3500000">
            <a:off x="6692112" y="4350388"/>
            <a:ext cx="1545231" cy="1545231"/>
          </a:xfrm>
          <a:prstGeom prst="teardrop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8100000" flipH="1">
            <a:off x="4366007" y="4350388"/>
            <a:ext cx="1545231" cy="1545231"/>
          </a:xfrm>
          <a:prstGeom prst="teardrop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721344" y="1874419"/>
            <a:ext cx="3165175" cy="119764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传统AI搜索工具生成内容时容易出现错误信息，导致企业决策失误。
错误信息可能引发严重的商业风险，增加企业运营成本。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716831" y="1186447"/>
            <a:ext cx="3165175" cy="57973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9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AI生成内容的“幻觉”风险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950863" y="4655417"/>
            <a:ext cx="3165175" cy="119764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133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企业内部数据分散在不同部门和系统中，形成数据孤岛，跨源数据整合困难。
数据隐私和合规要求日益严格，企业在数据使用和共享方面面临巨大压力。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46349" y="3967445"/>
            <a:ext cx="3165175" cy="57973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263F8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数据孤岛与隐私合规压力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374207" y="4655417"/>
            <a:ext cx="2858744" cy="119764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33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传统搜索引擎在企业级应用中存在搜索结果不精准、无法理解复杂查询意图等问题。
企业对高精度搜索的需求日益增长，传统工具难以满足。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369693" y="3967445"/>
            <a:ext cx="2858744" cy="57973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263F8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传统搜索工具无法满足企业级高精度需求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235804" y="4894080"/>
            <a:ext cx="457846" cy="457846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938170" y="4894080"/>
            <a:ext cx="400905" cy="457846"/>
          </a:xfrm>
          <a:custGeom>
            <a:avLst/>
            <a:gdLst>
              <a:gd name="connsiteX0" fmla="*/ 1449958 w 1449958"/>
              <a:gd name="connsiteY0" fmla="*/ 669913 h 1655898"/>
              <a:gd name="connsiteX1" fmla="*/ 1449586 w 1449958"/>
              <a:gd name="connsiteY1" fmla="*/ 666192 h 1655898"/>
              <a:gd name="connsiteX2" fmla="*/ 1449586 w 1449958"/>
              <a:gd name="connsiteY2" fmla="*/ 665634 h 1655898"/>
              <a:gd name="connsiteX3" fmla="*/ 1448098 w 1449958"/>
              <a:gd name="connsiteY3" fmla="*/ 658006 h 1655898"/>
              <a:gd name="connsiteX4" fmla="*/ 1445307 w 1449958"/>
              <a:gd name="connsiteY4" fmla="*/ 650379 h 1655898"/>
              <a:gd name="connsiteX5" fmla="*/ 1443633 w 1449958"/>
              <a:gd name="connsiteY5" fmla="*/ 646844 h 1655898"/>
              <a:gd name="connsiteX6" fmla="*/ 1441772 w 1449958"/>
              <a:gd name="connsiteY6" fmla="*/ 643496 h 1655898"/>
              <a:gd name="connsiteX7" fmla="*/ 1441400 w 1449958"/>
              <a:gd name="connsiteY7" fmla="*/ 643124 h 1655898"/>
              <a:gd name="connsiteX8" fmla="*/ 1439354 w 1449958"/>
              <a:gd name="connsiteY8" fmla="*/ 640147 h 1655898"/>
              <a:gd name="connsiteX9" fmla="*/ 1439168 w 1449958"/>
              <a:gd name="connsiteY9" fmla="*/ 639775 h 1655898"/>
              <a:gd name="connsiteX10" fmla="*/ 1436936 w 1449958"/>
              <a:gd name="connsiteY10" fmla="*/ 636798 h 1655898"/>
              <a:gd name="connsiteX11" fmla="*/ 1436378 w 1449958"/>
              <a:gd name="connsiteY11" fmla="*/ 636240 h 1655898"/>
              <a:gd name="connsiteX12" fmla="*/ 1433773 w 1449958"/>
              <a:gd name="connsiteY12" fmla="*/ 633450 h 1655898"/>
              <a:gd name="connsiteX13" fmla="*/ 816136 w 1449958"/>
              <a:gd name="connsiteY13" fmla="*/ 15813 h 1655898"/>
              <a:gd name="connsiteX14" fmla="*/ 813346 w 1449958"/>
              <a:gd name="connsiteY14" fmla="*/ 13208 h 1655898"/>
              <a:gd name="connsiteX15" fmla="*/ 812788 w 1449958"/>
              <a:gd name="connsiteY15" fmla="*/ 12650 h 1655898"/>
              <a:gd name="connsiteX16" fmla="*/ 809997 w 1449958"/>
              <a:gd name="connsiteY16" fmla="*/ 10418 h 1655898"/>
              <a:gd name="connsiteX17" fmla="*/ 809625 w 1449958"/>
              <a:gd name="connsiteY17" fmla="*/ 10232 h 1655898"/>
              <a:gd name="connsiteX18" fmla="*/ 806834 w 1449958"/>
              <a:gd name="connsiteY18" fmla="*/ 8372 h 1655898"/>
              <a:gd name="connsiteX19" fmla="*/ 806276 w 1449958"/>
              <a:gd name="connsiteY19" fmla="*/ 8000 h 1655898"/>
              <a:gd name="connsiteX20" fmla="*/ 802928 w 1449958"/>
              <a:gd name="connsiteY20" fmla="*/ 6139 h 1655898"/>
              <a:gd name="connsiteX21" fmla="*/ 802742 w 1449958"/>
              <a:gd name="connsiteY21" fmla="*/ 6139 h 1655898"/>
              <a:gd name="connsiteX22" fmla="*/ 799207 w 1449958"/>
              <a:gd name="connsiteY22" fmla="*/ 4465 h 1655898"/>
              <a:gd name="connsiteX23" fmla="*/ 799021 w 1449958"/>
              <a:gd name="connsiteY23" fmla="*/ 4465 h 1655898"/>
              <a:gd name="connsiteX24" fmla="*/ 791580 w 1449958"/>
              <a:gd name="connsiteY24" fmla="*/ 1860 h 1655898"/>
              <a:gd name="connsiteX25" fmla="*/ 791394 w 1449958"/>
              <a:gd name="connsiteY25" fmla="*/ 1860 h 1655898"/>
              <a:gd name="connsiteX26" fmla="*/ 783766 w 1449958"/>
              <a:gd name="connsiteY26" fmla="*/ 372 h 1655898"/>
              <a:gd name="connsiteX27" fmla="*/ 783022 w 1449958"/>
              <a:gd name="connsiteY27" fmla="*/ 372 h 1655898"/>
              <a:gd name="connsiteX28" fmla="*/ 779301 w 1449958"/>
              <a:gd name="connsiteY28" fmla="*/ 0 h 1655898"/>
              <a:gd name="connsiteX29" fmla="*/ 261751 w 1449958"/>
              <a:gd name="connsiteY29" fmla="*/ 0 h 1655898"/>
              <a:gd name="connsiteX30" fmla="*/ 0 w 1449958"/>
              <a:gd name="connsiteY30" fmla="*/ 261751 h 1655898"/>
              <a:gd name="connsiteX31" fmla="*/ 0 w 1449958"/>
              <a:gd name="connsiteY31" fmla="*/ 1394148 h 1655898"/>
              <a:gd name="connsiteX32" fmla="*/ 261751 w 1449958"/>
              <a:gd name="connsiteY32" fmla="*/ 1655899 h 1655898"/>
              <a:gd name="connsiteX33" fmla="*/ 1188207 w 1449958"/>
              <a:gd name="connsiteY33" fmla="*/ 1655899 h 1655898"/>
              <a:gd name="connsiteX34" fmla="*/ 1449958 w 1449958"/>
              <a:gd name="connsiteY34" fmla="*/ 1394148 h 1655898"/>
              <a:gd name="connsiteX35" fmla="*/ 1449958 w 1449958"/>
              <a:gd name="connsiteY35" fmla="*/ 672889 h 1655898"/>
              <a:gd name="connsiteX36" fmla="*/ 1449958 w 1449958"/>
              <a:gd name="connsiteY36" fmla="*/ 669913 h 1655898"/>
              <a:gd name="connsiteX37" fmla="*/ 832321 w 1449958"/>
              <a:gd name="connsiteY37" fmla="*/ 466948 h 1655898"/>
              <a:gd name="connsiteX38" fmla="*/ 832321 w 1449958"/>
              <a:gd name="connsiteY38" fmla="*/ 189942 h 1655898"/>
              <a:gd name="connsiteX39" fmla="*/ 1259458 w 1449958"/>
              <a:gd name="connsiteY39" fmla="*/ 617079 h 1655898"/>
              <a:gd name="connsiteX40" fmla="*/ 982452 w 1449958"/>
              <a:gd name="connsiteY40" fmla="*/ 617079 h 1655898"/>
              <a:gd name="connsiteX41" fmla="*/ 832321 w 1449958"/>
              <a:gd name="connsiteY41" fmla="*/ 466948 h 1655898"/>
              <a:gd name="connsiteX42" fmla="*/ 1338337 w 1449958"/>
              <a:gd name="connsiteY42" fmla="*/ 1393403 h 1655898"/>
              <a:gd name="connsiteX43" fmla="*/ 1188207 w 1449958"/>
              <a:gd name="connsiteY43" fmla="*/ 1543534 h 1655898"/>
              <a:gd name="connsiteX44" fmla="*/ 261751 w 1449958"/>
              <a:gd name="connsiteY44" fmla="*/ 1543534 h 1655898"/>
              <a:gd name="connsiteX45" fmla="*/ 111621 w 1449958"/>
              <a:gd name="connsiteY45" fmla="*/ 1393403 h 1655898"/>
              <a:gd name="connsiteX46" fmla="*/ 111621 w 1449958"/>
              <a:gd name="connsiteY46" fmla="*/ 261007 h 1655898"/>
              <a:gd name="connsiteX47" fmla="*/ 261751 w 1449958"/>
              <a:gd name="connsiteY47" fmla="*/ 110877 h 1655898"/>
              <a:gd name="connsiteX48" fmla="*/ 720700 w 1449958"/>
              <a:gd name="connsiteY48" fmla="*/ 110877 h 1655898"/>
              <a:gd name="connsiteX49" fmla="*/ 720700 w 1449958"/>
              <a:gd name="connsiteY49" fmla="*/ 466948 h 1655898"/>
              <a:gd name="connsiteX50" fmla="*/ 982452 w 1449958"/>
              <a:gd name="connsiteY50" fmla="*/ 728700 h 1655898"/>
              <a:gd name="connsiteX51" fmla="*/ 1338523 w 1449958"/>
              <a:gd name="connsiteY51" fmla="*/ 728700 h 1655898"/>
              <a:gd name="connsiteX52" fmla="*/ 1338523 w 1449958"/>
              <a:gd name="connsiteY52" fmla="*/ 1393403 h 1655898"/>
            </a:gdLst>
            <a:ahLst/>
            <a:cxnLst/>
            <a:rect l="l" t="t" r="r" b="b"/>
            <a:pathLst>
              <a:path w="1449958" h="1655898">
                <a:moveTo>
                  <a:pt x="1449958" y="669913"/>
                </a:moveTo>
                <a:cubicBezTo>
                  <a:pt x="1449958" y="668610"/>
                  <a:pt x="1449772" y="667308"/>
                  <a:pt x="1449586" y="666192"/>
                </a:cubicBezTo>
                <a:lnTo>
                  <a:pt x="1449586" y="665634"/>
                </a:lnTo>
                <a:cubicBezTo>
                  <a:pt x="1449214" y="663029"/>
                  <a:pt x="1448656" y="660425"/>
                  <a:pt x="1448098" y="658006"/>
                </a:cubicBezTo>
                <a:cubicBezTo>
                  <a:pt x="1447354" y="655402"/>
                  <a:pt x="1446423" y="652797"/>
                  <a:pt x="1445307" y="650379"/>
                </a:cubicBezTo>
                <a:cubicBezTo>
                  <a:pt x="1444749" y="649077"/>
                  <a:pt x="1444191" y="647960"/>
                  <a:pt x="1443633" y="646844"/>
                </a:cubicBezTo>
                <a:cubicBezTo>
                  <a:pt x="1443075" y="645728"/>
                  <a:pt x="1442331" y="644612"/>
                  <a:pt x="1441772" y="643496"/>
                </a:cubicBezTo>
                <a:cubicBezTo>
                  <a:pt x="1441587" y="643310"/>
                  <a:pt x="1441587" y="643124"/>
                  <a:pt x="1441400" y="643124"/>
                </a:cubicBezTo>
                <a:cubicBezTo>
                  <a:pt x="1440842" y="642193"/>
                  <a:pt x="1440098" y="641077"/>
                  <a:pt x="1439354" y="640147"/>
                </a:cubicBezTo>
                <a:cubicBezTo>
                  <a:pt x="1439354" y="640147"/>
                  <a:pt x="1439168" y="639961"/>
                  <a:pt x="1439168" y="639775"/>
                </a:cubicBezTo>
                <a:cubicBezTo>
                  <a:pt x="1438424" y="638845"/>
                  <a:pt x="1437680" y="637729"/>
                  <a:pt x="1436936" y="636798"/>
                </a:cubicBezTo>
                <a:lnTo>
                  <a:pt x="1436378" y="636240"/>
                </a:lnTo>
                <a:cubicBezTo>
                  <a:pt x="1435633" y="635310"/>
                  <a:pt x="1434703" y="634380"/>
                  <a:pt x="1433773" y="633450"/>
                </a:cubicBezTo>
                <a:lnTo>
                  <a:pt x="816136" y="15813"/>
                </a:lnTo>
                <a:cubicBezTo>
                  <a:pt x="815206" y="14883"/>
                  <a:pt x="814276" y="14139"/>
                  <a:pt x="813346" y="13208"/>
                </a:cubicBezTo>
                <a:lnTo>
                  <a:pt x="812788" y="12650"/>
                </a:lnTo>
                <a:lnTo>
                  <a:pt x="809997" y="10418"/>
                </a:lnTo>
                <a:cubicBezTo>
                  <a:pt x="809811" y="10418"/>
                  <a:pt x="809811" y="10232"/>
                  <a:pt x="809625" y="10232"/>
                </a:cubicBezTo>
                <a:cubicBezTo>
                  <a:pt x="808695" y="9488"/>
                  <a:pt x="807765" y="8930"/>
                  <a:pt x="806834" y="8372"/>
                </a:cubicBezTo>
                <a:cubicBezTo>
                  <a:pt x="806649" y="8186"/>
                  <a:pt x="806462" y="8186"/>
                  <a:pt x="806276" y="8000"/>
                </a:cubicBezTo>
                <a:cubicBezTo>
                  <a:pt x="805160" y="7255"/>
                  <a:pt x="804044" y="6697"/>
                  <a:pt x="802928" y="6139"/>
                </a:cubicBezTo>
                <a:lnTo>
                  <a:pt x="802742" y="6139"/>
                </a:lnTo>
                <a:cubicBezTo>
                  <a:pt x="801626" y="5581"/>
                  <a:pt x="800509" y="5023"/>
                  <a:pt x="799207" y="4465"/>
                </a:cubicBezTo>
                <a:lnTo>
                  <a:pt x="799021" y="4465"/>
                </a:lnTo>
                <a:cubicBezTo>
                  <a:pt x="796603" y="3349"/>
                  <a:pt x="793998" y="2418"/>
                  <a:pt x="791580" y="1860"/>
                </a:cubicBezTo>
                <a:lnTo>
                  <a:pt x="791394" y="1860"/>
                </a:lnTo>
                <a:cubicBezTo>
                  <a:pt x="788975" y="1116"/>
                  <a:pt x="786371" y="744"/>
                  <a:pt x="783766" y="372"/>
                </a:cubicBezTo>
                <a:lnTo>
                  <a:pt x="783022" y="372"/>
                </a:lnTo>
                <a:cubicBezTo>
                  <a:pt x="781720" y="186"/>
                  <a:pt x="780604" y="186"/>
                  <a:pt x="779301" y="0"/>
                </a:cubicBezTo>
                <a:lnTo>
                  <a:pt x="261751" y="0"/>
                </a:lnTo>
                <a:cubicBezTo>
                  <a:pt x="117388" y="0"/>
                  <a:pt x="0" y="117388"/>
                  <a:pt x="0" y="261751"/>
                </a:cubicBezTo>
                <a:lnTo>
                  <a:pt x="0" y="1394148"/>
                </a:lnTo>
                <a:cubicBezTo>
                  <a:pt x="0" y="1538511"/>
                  <a:pt x="117388" y="1655899"/>
                  <a:pt x="261751" y="1655899"/>
                </a:cubicBezTo>
                <a:lnTo>
                  <a:pt x="1188207" y="1655899"/>
                </a:lnTo>
                <a:cubicBezTo>
                  <a:pt x="1332570" y="1655899"/>
                  <a:pt x="1449958" y="1538511"/>
                  <a:pt x="1449958" y="1394148"/>
                </a:cubicBezTo>
                <a:lnTo>
                  <a:pt x="1449958" y="672889"/>
                </a:lnTo>
                <a:lnTo>
                  <a:pt x="1449958" y="669913"/>
                </a:lnTo>
                <a:close/>
                <a:moveTo>
                  <a:pt x="832321" y="466948"/>
                </a:moveTo>
                <a:lnTo>
                  <a:pt x="832321" y="189942"/>
                </a:lnTo>
                <a:lnTo>
                  <a:pt x="1259458" y="617079"/>
                </a:lnTo>
                <a:lnTo>
                  <a:pt x="982452" y="617079"/>
                </a:lnTo>
                <a:cubicBezTo>
                  <a:pt x="899666" y="617079"/>
                  <a:pt x="832321" y="549734"/>
                  <a:pt x="832321" y="466948"/>
                </a:cubicBezTo>
                <a:close/>
                <a:moveTo>
                  <a:pt x="1338337" y="1393403"/>
                </a:moveTo>
                <a:cubicBezTo>
                  <a:pt x="1338337" y="1476189"/>
                  <a:pt x="1270992" y="1543534"/>
                  <a:pt x="1188207" y="1543534"/>
                </a:cubicBezTo>
                <a:lnTo>
                  <a:pt x="261751" y="1543534"/>
                </a:lnTo>
                <a:cubicBezTo>
                  <a:pt x="178966" y="1543534"/>
                  <a:pt x="111621" y="1476189"/>
                  <a:pt x="111621" y="1393403"/>
                </a:cubicBezTo>
                <a:lnTo>
                  <a:pt x="111621" y="261007"/>
                </a:lnTo>
                <a:cubicBezTo>
                  <a:pt x="111621" y="178222"/>
                  <a:pt x="178966" y="110877"/>
                  <a:pt x="261751" y="110877"/>
                </a:cubicBezTo>
                <a:lnTo>
                  <a:pt x="720700" y="110877"/>
                </a:lnTo>
                <a:lnTo>
                  <a:pt x="720700" y="466948"/>
                </a:lnTo>
                <a:cubicBezTo>
                  <a:pt x="720700" y="611312"/>
                  <a:pt x="838088" y="728700"/>
                  <a:pt x="982452" y="728700"/>
                </a:cubicBezTo>
                <a:lnTo>
                  <a:pt x="1338523" y="728700"/>
                </a:lnTo>
                <a:lnTo>
                  <a:pt x="1338523" y="1393403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072753" y="3698747"/>
            <a:ext cx="457846" cy="443075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-1" y="218915"/>
            <a:ext cx="621792" cy="326730"/>
          </a:xfrm>
          <a:custGeom>
            <a:avLst/>
            <a:gdLst>
              <a:gd name="connsiteX0" fmla="*/ 0 w 621792"/>
              <a:gd name="connsiteY0" fmla="*/ 0 h 326730"/>
              <a:gd name="connsiteX1" fmla="*/ 146813 w 621792"/>
              <a:gd name="connsiteY1" fmla="*/ 0 h 326730"/>
              <a:gd name="connsiteX2" fmla="*/ 474979 w 621792"/>
              <a:gd name="connsiteY2" fmla="*/ 0 h 326730"/>
              <a:gd name="connsiteX3" fmla="*/ 621792 w 621792"/>
              <a:gd name="connsiteY3" fmla="*/ 0 h 326730"/>
              <a:gd name="connsiteX4" fmla="*/ 412064 w 621792"/>
              <a:gd name="connsiteY4" fmla="*/ 326730 h 326730"/>
              <a:gd name="connsiteX5" fmla="*/ 265251 w 621792"/>
              <a:gd name="connsiteY5" fmla="*/ 326730 h 326730"/>
              <a:gd name="connsiteX6" fmla="*/ 146813 w 621792"/>
              <a:gd name="connsiteY6" fmla="*/ 326730 h 326730"/>
              <a:gd name="connsiteX7" fmla="*/ 0 w 621792"/>
              <a:gd name="connsiteY7" fmla="*/ 326730 h 326730"/>
            </a:gdLst>
            <a:ahLst/>
            <a:cxnLst/>
            <a:rect l="l" t="t" r="r" b="b"/>
            <a:pathLst>
              <a:path w="621792" h="326730">
                <a:moveTo>
                  <a:pt x="0" y="0"/>
                </a:moveTo>
                <a:lnTo>
                  <a:pt x="146813" y="0"/>
                </a:lnTo>
                <a:lnTo>
                  <a:pt x="474979" y="0"/>
                </a:lnTo>
                <a:lnTo>
                  <a:pt x="621792" y="0"/>
                </a:lnTo>
                <a:lnTo>
                  <a:pt x="412064" y="326730"/>
                </a:lnTo>
                <a:lnTo>
                  <a:pt x="265251" y="326730"/>
                </a:lnTo>
                <a:lnTo>
                  <a:pt x="146813" y="326730"/>
                </a:lnTo>
                <a:lnTo>
                  <a:pt x="0" y="32673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21792" y="163502"/>
            <a:ext cx="10706100" cy="4216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当前挑战</a:t>
            </a:r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16200000">
            <a:off x="1359235" y="1355558"/>
            <a:ext cx="1933074" cy="1933074"/>
          </a:xfrm>
          <a:prstGeom prst="blockArc">
            <a:avLst>
              <a:gd name="adj1" fmla="val 10800000"/>
              <a:gd name="adj2" fmla="val 0"/>
              <a:gd name="adj3" fmla="val 10062"/>
            </a:avLst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3212097" y="2120900"/>
            <a:ext cx="7058526" cy="98926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据市场调研机构预测，2023 - 2030年期间，全球企业AI搜索市场年复合增长率将超过35%。
市场潜力巨大，为企业提供了广阔的发展空间。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 flipH="1">
            <a:off x="8886992" y="1355558"/>
            <a:ext cx="1933074" cy="1933074"/>
          </a:xfrm>
          <a:prstGeom prst="blockArc">
            <a:avLst>
              <a:gd name="adj1" fmla="val 10800000"/>
              <a:gd name="adj2" fmla="val 0"/>
              <a:gd name="adj3" fmla="val 10062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3212097" y="1715418"/>
            <a:ext cx="7058526" cy="36217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263F8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全球企业AI搜索市场高速增长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6200000">
            <a:off x="1359235" y="3757391"/>
            <a:ext cx="1933074" cy="1933074"/>
          </a:xfrm>
          <a:prstGeom prst="blockArc">
            <a:avLst>
              <a:gd name="adj1" fmla="val 10800000"/>
              <a:gd name="adj2" fmla="val 0"/>
              <a:gd name="adj3" fmla="val 10062"/>
            </a:avLst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863630" y="4124549"/>
            <a:ext cx="1246705" cy="115483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6600">
                <a:ln w="15875">
                  <a:solidFill>
                    <a:srgbClr val="0068BF">
                      <a:alpha val="100000"/>
                    </a:srgbClr>
                  </a:solidFill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02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3212097" y="4521200"/>
            <a:ext cx="7058526" cy="99079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在医疗、金融等对数据准确性要求极高的行业，企业对可信数据的需求不断增长。
可信数据能够显著提升企业的决策效率和业务质量。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5400000" flipH="1">
            <a:off x="8886992" y="3757391"/>
            <a:ext cx="1933074" cy="1933074"/>
          </a:xfrm>
          <a:prstGeom prst="blockArc">
            <a:avLst>
              <a:gd name="adj1" fmla="val 10800000"/>
              <a:gd name="adj2" fmla="val 0"/>
              <a:gd name="adj3" fmla="val 10062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212097" y="4117251"/>
            <a:ext cx="7058526" cy="36217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263F8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医疗、金融等行业对可信数据的需求激增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863630" y="1711549"/>
            <a:ext cx="1246705" cy="115483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6600">
                <a:ln w="15875">
                  <a:solidFill>
                    <a:srgbClr val="0068BF">
                      <a:alpha val="100000"/>
                    </a:srgbClr>
                  </a:solidFill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-1" y="218915"/>
            <a:ext cx="621792" cy="326730"/>
          </a:xfrm>
          <a:custGeom>
            <a:avLst/>
            <a:gdLst>
              <a:gd name="connsiteX0" fmla="*/ 0 w 621792"/>
              <a:gd name="connsiteY0" fmla="*/ 0 h 326730"/>
              <a:gd name="connsiteX1" fmla="*/ 146813 w 621792"/>
              <a:gd name="connsiteY1" fmla="*/ 0 h 326730"/>
              <a:gd name="connsiteX2" fmla="*/ 474979 w 621792"/>
              <a:gd name="connsiteY2" fmla="*/ 0 h 326730"/>
              <a:gd name="connsiteX3" fmla="*/ 621792 w 621792"/>
              <a:gd name="connsiteY3" fmla="*/ 0 h 326730"/>
              <a:gd name="connsiteX4" fmla="*/ 412064 w 621792"/>
              <a:gd name="connsiteY4" fmla="*/ 326730 h 326730"/>
              <a:gd name="connsiteX5" fmla="*/ 265251 w 621792"/>
              <a:gd name="connsiteY5" fmla="*/ 326730 h 326730"/>
              <a:gd name="connsiteX6" fmla="*/ 146813 w 621792"/>
              <a:gd name="connsiteY6" fmla="*/ 326730 h 326730"/>
              <a:gd name="connsiteX7" fmla="*/ 0 w 621792"/>
              <a:gd name="connsiteY7" fmla="*/ 326730 h 326730"/>
            </a:gdLst>
            <a:ahLst/>
            <a:cxnLst/>
            <a:rect l="l" t="t" r="r" b="b"/>
            <a:pathLst>
              <a:path w="621792" h="326730">
                <a:moveTo>
                  <a:pt x="0" y="0"/>
                </a:moveTo>
                <a:lnTo>
                  <a:pt x="146813" y="0"/>
                </a:lnTo>
                <a:lnTo>
                  <a:pt x="474979" y="0"/>
                </a:lnTo>
                <a:lnTo>
                  <a:pt x="621792" y="0"/>
                </a:lnTo>
                <a:lnTo>
                  <a:pt x="412064" y="326730"/>
                </a:lnTo>
                <a:lnTo>
                  <a:pt x="265251" y="326730"/>
                </a:lnTo>
                <a:lnTo>
                  <a:pt x="146813" y="326730"/>
                </a:lnTo>
                <a:lnTo>
                  <a:pt x="0" y="32673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21792" y="163502"/>
            <a:ext cx="10706100" cy="4216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市场机遇</a:t>
            </a:r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1"/>
            <a:ext cx="12192000" cy="6857999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alphaModFix amt="6000"/>
          </a:blip>
          <a:srcRect l="8402" r="8316" b="49979"/>
          <a:stretch>
            <a:fillRect/>
          </a:stretch>
        </p:blipFill>
        <p:spPr>
          <a:xfrm>
            <a:off x="0" y="4808310"/>
            <a:ext cx="12192000" cy="2049690"/>
          </a:xfrm>
          <a:custGeom>
            <a:avLst/>
            <a:gdLst/>
            <a:ahLst/>
            <a:cxnLst/>
            <a:rect l="l" t="t" r="r" b="b"/>
            <a:pathLst>
              <a:path w="12192000" h="2044700">
                <a:moveTo>
                  <a:pt x="0" y="0"/>
                </a:moveTo>
                <a:lnTo>
                  <a:pt x="12192000" y="0"/>
                </a:lnTo>
                <a:lnTo>
                  <a:pt x="12192000" y="2049690"/>
                </a:lnTo>
                <a:lnTo>
                  <a:pt x="0" y="204969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0" y="0"/>
            <a:ext cx="3025238" cy="1848547"/>
          </a:xfrm>
          <a:custGeom>
            <a:avLst/>
            <a:gdLst>
              <a:gd name="connsiteX0" fmla="*/ 362416 w 3025238"/>
              <a:gd name="connsiteY0" fmla="*/ 1622175 h 1848547"/>
              <a:gd name="connsiteX1" fmla="*/ 548109 w 3025238"/>
              <a:gd name="connsiteY1" fmla="*/ 1801456 h 1848547"/>
              <a:gd name="connsiteX2" fmla="*/ 605809 w 3025238"/>
              <a:gd name="connsiteY2" fmla="*/ 1801456 h 1848547"/>
              <a:gd name="connsiteX3" fmla="*/ 420268 w 3025238"/>
              <a:gd name="connsiteY3" fmla="*/ 1622175 h 1848547"/>
              <a:gd name="connsiteX4" fmla="*/ 768121 w 3025238"/>
              <a:gd name="connsiteY4" fmla="*/ 1605428 h 1848547"/>
              <a:gd name="connsiteX5" fmla="*/ 798650 w 3025238"/>
              <a:gd name="connsiteY5" fmla="*/ 1605428 h 1848547"/>
              <a:gd name="connsiteX6" fmla="*/ 798650 w 3025238"/>
              <a:gd name="connsiteY6" fmla="*/ 1634507 h 1848547"/>
              <a:gd name="connsiteX7" fmla="*/ 768121 w 3025238"/>
              <a:gd name="connsiteY7" fmla="*/ 1634507 h 1848547"/>
              <a:gd name="connsiteX8" fmla="*/ 746015 w 3025238"/>
              <a:gd name="connsiteY8" fmla="*/ 1584852 h 1848547"/>
              <a:gd name="connsiteX9" fmla="*/ 746015 w 3025238"/>
              <a:gd name="connsiteY9" fmla="*/ 1654306 h 1848547"/>
              <a:gd name="connsiteX10" fmla="*/ 818903 w 3025238"/>
              <a:gd name="connsiteY10" fmla="*/ 1654306 h 1848547"/>
              <a:gd name="connsiteX11" fmla="*/ 818903 w 3025238"/>
              <a:gd name="connsiteY11" fmla="*/ 1584852 h 1848547"/>
              <a:gd name="connsiteX12" fmla="*/ 71550 w 3025238"/>
              <a:gd name="connsiteY12" fmla="*/ 1523413 h 1848547"/>
              <a:gd name="connsiteX13" fmla="*/ 158635 w 3025238"/>
              <a:gd name="connsiteY13" fmla="*/ 1607062 h 1848547"/>
              <a:gd name="connsiteX14" fmla="*/ 178479 w 3025238"/>
              <a:gd name="connsiteY14" fmla="*/ 1607062 h 1848547"/>
              <a:gd name="connsiteX15" fmla="*/ 178479 w 3025238"/>
              <a:gd name="connsiteY15" fmla="*/ 1615686 h 1848547"/>
              <a:gd name="connsiteX16" fmla="*/ 597414 w 3025238"/>
              <a:gd name="connsiteY16" fmla="*/ 1616450 h 1848547"/>
              <a:gd name="connsiteX17" fmla="*/ 597414 w 3025238"/>
              <a:gd name="connsiteY17" fmla="*/ 1575540 h 1848547"/>
              <a:gd name="connsiteX18" fmla="*/ 689993 w 3025238"/>
              <a:gd name="connsiteY18" fmla="*/ 1575540 h 1848547"/>
              <a:gd name="connsiteX19" fmla="*/ 689993 w 3025238"/>
              <a:gd name="connsiteY19" fmla="*/ 1663388 h 1848547"/>
              <a:gd name="connsiteX20" fmla="*/ 597414 w 3025238"/>
              <a:gd name="connsiteY20" fmla="*/ 1663388 h 1848547"/>
              <a:gd name="connsiteX21" fmla="*/ 597414 w 3025238"/>
              <a:gd name="connsiteY21" fmla="*/ 1622327 h 1848547"/>
              <a:gd name="connsiteX22" fmla="*/ 429046 w 3025238"/>
              <a:gd name="connsiteY22" fmla="*/ 1622327 h 1848547"/>
              <a:gd name="connsiteX23" fmla="*/ 614357 w 3025238"/>
              <a:gd name="connsiteY23" fmla="*/ 1801456 h 1848547"/>
              <a:gd name="connsiteX24" fmla="*/ 994063 w 3025238"/>
              <a:gd name="connsiteY24" fmla="*/ 1801456 h 1848547"/>
              <a:gd name="connsiteX25" fmla="*/ 994063 w 3025238"/>
              <a:gd name="connsiteY25" fmla="*/ 1760471 h 1848547"/>
              <a:gd name="connsiteX26" fmla="*/ 1086642 w 3025238"/>
              <a:gd name="connsiteY26" fmla="*/ 1760471 h 1848547"/>
              <a:gd name="connsiteX27" fmla="*/ 1086642 w 3025238"/>
              <a:gd name="connsiteY27" fmla="*/ 1848547 h 1848547"/>
              <a:gd name="connsiteX28" fmla="*/ 994368 w 3025238"/>
              <a:gd name="connsiteY28" fmla="*/ 1848547 h 1848547"/>
              <a:gd name="connsiteX29" fmla="*/ 994368 w 3025238"/>
              <a:gd name="connsiteY29" fmla="*/ 1807562 h 1848547"/>
              <a:gd name="connsiteX30" fmla="*/ 545133 w 3025238"/>
              <a:gd name="connsiteY30" fmla="*/ 1807562 h 1848547"/>
              <a:gd name="connsiteX31" fmla="*/ 353334 w 3025238"/>
              <a:gd name="connsiteY31" fmla="*/ 1622175 h 1848547"/>
              <a:gd name="connsiteX32" fmla="*/ 178784 w 3025238"/>
              <a:gd name="connsiteY32" fmla="*/ 1622175 h 1848547"/>
              <a:gd name="connsiteX33" fmla="*/ 178784 w 3025238"/>
              <a:gd name="connsiteY33" fmla="*/ 1630646 h 1848547"/>
              <a:gd name="connsiteX34" fmla="*/ 154360 w 3025238"/>
              <a:gd name="connsiteY34" fmla="*/ 1630646 h 1848547"/>
              <a:gd name="connsiteX35" fmla="*/ 154360 w 3025238"/>
              <a:gd name="connsiteY35" fmla="*/ 1611718 h 1848547"/>
              <a:gd name="connsiteX36" fmla="*/ 66972 w 3025238"/>
              <a:gd name="connsiteY36" fmla="*/ 1527763 h 1848547"/>
              <a:gd name="connsiteX37" fmla="*/ 0 w 3025238"/>
              <a:gd name="connsiteY37" fmla="*/ 1454882 h 1848547"/>
              <a:gd name="connsiteX38" fmla="*/ 24918 w 3025238"/>
              <a:gd name="connsiteY38" fmla="*/ 1478841 h 1848547"/>
              <a:gd name="connsiteX39" fmla="*/ 20339 w 3025238"/>
              <a:gd name="connsiteY39" fmla="*/ 1483191 h 1848547"/>
              <a:gd name="connsiteX40" fmla="*/ 0 w 3025238"/>
              <a:gd name="connsiteY40" fmla="*/ 1463775 h 1848547"/>
              <a:gd name="connsiteX41" fmla="*/ 1607774 w 3025238"/>
              <a:gd name="connsiteY41" fmla="*/ 1436023 h 1848547"/>
              <a:gd name="connsiteX42" fmla="*/ 1421012 w 3025238"/>
              <a:gd name="connsiteY42" fmla="*/ 1616526 h 1848547"/>
              <a:gd name="connsiteX43" fmla="*/ 1489473 w 3025238"/>
              <a:gd name="connsiteY43" fmla="*/ 1616526 h 1848547"/>
              <a:gd name="connsiteX44" fmla="*/ 1637768 w 3025238"/>
              <a:gd name="connsiteY44" fmla="*/ 1473269 h 1848547"/>
              <a:gd name="connsiteX45" fmla="*/ 1637768 w 3025238"/>
              <a:gd name="connsiteY45" fmla="*/ 1436023 h 1848547"/>
              <a:gd name="connsiteX46" fmla="*/ 1047843 w 3025238"/>
              <a:gd name="connsiteY46" fmla="*/ 1421720 h 1848547"/>
              <a:gd name="connsiteX47" fmla="*/ 1072267 w 3025238"/>
              <a:gd name="connsiteY47" fmla="*/ 1421720 h 1848547"/>
              <a:gd name="connsiteX48" fmla="*/ 1072267 w 3025238"/>
              <a:gd name="connsiteY48" fmla="*/ 1444998 h 1848547"/>
              <a:gd name="connsiteX49" fmla="*/ 1047843 w 3025238"/>
              <a:gd name="connsiteY49" fmla="*/ 1444998 h 1848547"/>
              <a:gd name="connsiteX50" fmla="*/ 1245825 w 3025238"/>
              <a:gd name="connsiteY50" fmla="*/ 1286476 h 1848547"/>
              <a:gd name="connsiteX51" fmla="*/ 1276354 w 3025238"/>
              <a:gd name="connsiteY51" fmla="*/ 1286476 h 1848547"/>
              <a:gd name="connsiteX52" fmla="*/ 1276354 w 3025238"/>
              <a:gd name="connsiteY52" fmla="*/ 1315555 h 1848547"/>
              <a:gd name="connsiteX53" fmla="*/ 1245825 w 3025238"/>
              <a:gd name="connsiteY53" fmla="*/ 1315555 h 1848547"/>
              <a:gd name="connsiteX54" fmla="*/ 621199 w 3025238"/>
              <a:gd name="connsiteY54" fmla="*/ 1284949 h 1848547"/>
              <a:gd name="connsiteX55" fmla="*/ 667528 w 3025238"/>
              <a:gd name="connsiteY55" fmla="*/ 1284949 h 1848547"/>
              <a:gd name="connsiteX56" fmla="*/ 667528 w 3025238"/>
              <a:gd name="connsiteY56" fmla="*/ 1328987 h 1848547"/>
              <a:gd name="connsiteX57" fmla="*/ 621199 w 3025238"/>
              <a:gd name="connsiteY57" fmla="*/ 1328987 h 1848547"/>
              <a:gd name="connsiteX58" fmla="*/ 621199 w 3025238"/>
              <a:gd name="connsiteY58" fmla="*/ 1310059 h 1848547"/>
              <a:gd name="connsiteX59" fmla="*/ 501449 w 3025238"/>
              <a:gd name="connsiteY59" fmla="*/ 1310059 h 1848547"/>
              <a:gd name="connsiteX60" fmla="*/ 297134 w 3025238"/>
              <a:gd name="connsiteY60" fmla="*/ 1507506 h 1848547"/>
              <a:gd name="connsiteX61" fmla="*/ 59999 w 3025238"/>
              <a:gd name="connsiteY61" fmla="*/ 1507506 h 1848547"/>
              <a:gd name="connsiteX62" fmla="*/ 59999 w 3025238"/>
              <a:gd name="connsiteY62" fmla="*/ 1516130 h 1848547"/>
              <a:gd name="connsiteX63" fmla="*/ 35576 w 3025238"/>
              <a:gd name="connsiteY63" fmla="*/ 1516130 h 1848547"/>
              <a:gd name="connsiteX64" fmla="*/ 35576 w 3025238"/>
              <a:gd name="connsiteY64" fmla="*/ 1492852 h 1848547"/>
              <a:gd name="connsiteX65" fmla="*/ 59999 w 3025238"/>
              <a:gd name="connsiteY65" fmla="*/ 1492852 h 1848547"/>
              <a:gd name="connsiteX66" fmla="*/ 59999 w 3025238"/>
              <a:gd name="connsiteY66" fmla="*/ 1501400 h 1848547"/>
              <a:gd name="connsiteX67" fmla="*/ 294386 w 3025238"/>
              <a:gd name="connsiteY67" fmla="*/ 1501400 h 1848547"/>
              <a:gd name="connsiteX68" fmla="*/ 498702 w 3025238"/>
              <a:gd name="connsiteY68" fmla="*/ 1303877 h 1848547"/>
              <a:gd name="connsiteX69" fmla="*/ 621199 w 3025238"/>
              <a:gd name="connsiteY69" fmla="*/ 1303877 h 1848547"/>
              <a:gd name="connsiteX70" fmla="*/ 1224024 w 3025238"/>
              <a:gd name="connsiteY70" fmla="*/ 1266129 h 1848547"/>
              <a:gd name="connsiteX71" fmla="*/ 1224024 w 3025238"/>
              <a:gd name="connsiteY71" fmla="*/ 1335582 h 1848547"/>
              <a:gd name="connsiteX72" fmla="*/ 1296988 w 3025238"/>
              <a:gd name="connsiteY72" fmla="*/ 1335582 h 1848547"/>
              <a:gd name="connsiteX73" fmla="*/ 1296988 w 3025238"/>
              <a:gd name="connsiteY73" fmla="*/ 1266129 h 1848547"/>
              <a:gd name="connsiteX74" fmla="*/ 107881 w 3025238"/>
              <a:gd name="connsiteY74" fmla="*/ 1237584 h 1848547"/>
              <a:gd name="connsiteX75" fmla="*/ 138410 w 3025238"/>
              <a:gd name="connsiteY75" fmla="*/ 1237584 h 1848547"/>
              <a:gd name="connsiteX76" fmla="*/ 138410 w 3025238"/>
              <a:gd name="connsiteY76" fmla="*/ 1266664 h 1848547"/>
              <a:gd name="connsiteX77" fmla="*/ 107881 w 3025238"/>
              <a:gd name="connsiteY77" fmla="*/ 1266664 h 1848547"/>
              <a:gd name="connsiteX78" fmla="*/ 107881 w 3025238"/>
              <a:gd name="connsiteY78" fmla="*/ 1255215 h 1848547"/>
              <a:gd name="connsiteX79" fmla="*/ 0 w 3025238"/>
              <a:gd name="connsiteY79" fmla="*/ 1255215 h 1848547"/>
              <a:gd name="connsiteX80" fmla="*/ 0 w 3025238"/>
              <a:gd name="connsiteY80" fmla="*/ 1249109 h 1848547"/>
              <a:gd name="connsiteX81" fmla="*/ 107881 w 3025238"/>
              <a:gd name="connsiteY81" fmla="*/ 1249109 h 1848547"/>
              <a:gd name="connsiteX82" fmla="*/ 972006 w 3025238"/>
              <a:gd name="connsiteY82" fmla="*/ 1207666 h 1848547"/>
              <a:gd name="connsiteX83" fmla="*/ 739985 w 3025238"/>
              <a:gd name="connsiteY83" fmla="*/ 1429765 h 1848547"/>
              <a:gd name="connsiteX84" fmla="*/ 808675 w 3025238"/>
              <a:gd name="connsiteY84" fmla="*/ 1429765 h 1848547"/>
              <a:gd name="connsiteX85" fmla="*/ 1040696 w 3025238"/>
              <a:gd name="connsiteY85" fmla="*/ 1207666 h 1848547"/>
              <a:gd name="connsiteX86" fmla="*/ 439121 w 3025238"/>
              <a:gd name="connsiteY86" fmla="*/ 1182861 h 1848547"/>
              <a:gd name="connsiteX87" fmla="*/ 218243 w 3025238"/>
              <a:gd name="connsiteY87" fmla="*/ 1396565 h 1848547"/>
              <a:gd name="connsiteX88" fmla="*/ 267319 w 3025238"/>
              <a:gd name="connsiteY88" fmla="*/ 1396565 h 1848547"/>
              <a:gd name="connsiteX89" fmla="*/ 488273 w 3025238"/>
              <a:gd name="connsiteY89" fmla="*/ 1182861 h 1848547"/>
              <a:gd name="connsiteX90" fmla="*/ 2573484 w 3025238"/>
              <a:gd name="connsiteY90" fmla="*/ 1169275 h 1848547"/>
              <a:gd name="connsiteX91" fmla="*/ 2665987 w 3025238"/>
              <a:gd name="connsiteY91" fmla="*/ 1169275 h 1848547"/>
              <a:gd name="connsiteX92" fmla="*/ 2665987 w 3025238"/>
              <a:gd name="connsiteY92" fmla="*/ 1257123 h 1848547"/>
              <a:gd name="connsiteX93" fmla="*/ 2573484 w 3025238"/>
              <a:gd name="connsiteY93" fmla="*/ 1257123 h 1848547"/>
              <a:gd name="connsiteX94" fmla="*/ 2573484 w 3025238"/>
              <a:gd name="connsiteY94" fmla="*/ 1216138 h 1848547"/>
              <a:gd name="connsiteX95" fmla="*/ 2380845 w 3025238"/>
              <a:gd name="connsiteY95" fmla="*/ 1216138 h 1848547"/>
              <a:gd name="connsiteX96" fmla="*/ 2380845 w 3025238"/>
              <a:gd name="connsiteY96" fmla="*/ 1234989 h 1848547"/>
              <a:gd name="connsiteX97" fmla="*/ 2334594 w 3025238"/>
              <a:gd name="connsiteY97" fmla="*/ 1234989 h 1848547"/>
              <a:gd name="connsiteX98" fmla="*/ 2334594 w 3025238"/>
              <a:gd name="connsiteY98" fmla="*/ 1216061 h 1848547"/>
              <a:gd name="connsiteX99" fmla="*/ 2194619 w 3025238"/>
              <a:gd name="connsiteY99" fmla="*/ 1216061 h 1848547"/>
              <a:gd name="connsiteX100" fmla="*/ 1967329 w 3025238"/>
              <a:gd name="connsiteY100" fmla="*/ 1435794 h 1848547"/>
              <a:gd name="connsiteX101" fmla="*/ 1730271 w 3025238"/>
              <a:gd name="connsiteY101" fmla="*/ 1435794 h 1848547"/>
              <a:gd name="connsiteX102" fmla="*/ 1730271 w 3025238"/>
              <a:gd name="connsiteY102" fmla="*/ 1476779 h 1848547"/>
              <a:gd name="connsiteX103" fmla="*/ 1642958 w 3025238"/>
              <a:gd name="connsiteY103" fmla="*/ 1476779 h 1848547"/>
              <a:gd name="connsiteX104" fmla="*/ 1493137 w 3025238"/>
              <a:gd name="connsiteY104" fmla="*/ 1621792 h 1848547"/>
              <a:gd name="connsiteX105" fmla="*/ 1492221 w 3025238"/>
              <a:gd name="connsiteY105" fmla="*/ 1622709 h 1848547"/>
              <a:gd name="connsiteX106" fmla="*/ 828747 w 3025238"/>
              <a:gd name="connsiteY106" fmla="*/ 1622709 h 1848547"/>
              <a:gd name="connsiteX107" fmla="*/ 828595 w 3025238"/>
              <a:gd name="connsiteY107" fmla="*/ 1663694 h 1848547"/>
              <a:gd name="connsiteX108" fmla="*/ 736017 w 3025238"/>
              <a:gd name="connsiteY108" fmla="*/ 1663694 h 1848547"/>
              <a:gd name="connsiteX109" fmla="*/ 736017 w 3025238"/>
              <a:gd name="connsiteY109" fmla="*/ 1575541 h 1848547"/>
              <a:gd name="connsiteX110" fmla="*/ 828595 w 3025238"/>
              <a:gd name="connsiteY110" fmla="*/ 1575541 h 1848547"/>
              <a:gd name="connsiteX111" fmla="*/ 828595 w 3025238"/>
              <a:gd name="connsiteY111" fmla="*/ 1616374 h 1848547"/>
              <a:gd name="connsiteX112" fmla="*/ 1411777 w 3025238"/>
              <a:gd name="connsiteY112" fmla="*/ 1616374 h 1848547"/>
              <a:gd name="connsiteX113" fmla="*/ 1598538 w 3025238"/>
              <a:gd name="connsiteY113" fmla="*/ 1435870 h 1848547"/>
              <a:gd name="connsiteX114" fmla="*/ 1086643 w 3025238"/>
              <a:gd name="connsiteY114" fmla="*/ 1435870 h 1848547"/>
              <a:gd name="connsiteX115" fmla="*/ 1086643 w 3025238"/>
              <a:gd name="connsiteY115" fmla="*/ 1429765 h 1848547"/>
              <a:gd name="connsiteX116" fmla="*/ 1637463 w 3025238"/>
              <a:gd name="connsiteY116" fmla="*/ 1429765 h 1848547"/>
              <a:gd name="connsiteX117" fmla="*/ 1637463 w 3025238"/>
              <a:gd name="connsiteY117" fmla="*/ 1388779 h 1848547"/>
              <a:gd name="connsiteX118" fmla="*/ 1729966 w 3025238"/>
              <a:gd name="connsiteY118" fmla="*/ 1388779 h 1848547"/>
              <a:gd name="connsiteX119" fmla="*/ 1729966 w 3025238"/>
              <a:gd name="connsiteY119" fmla="*/ 1429765 h 1848547"/>
              <a:gd name="connsiteX120" fmla="*/ 1964353 w 3025238"/>
              <a:gd name="connsiteY120" fmla="*/ 1429765 h 1848547"/>
              <a:gd name="connsiteX121" fmla="*/ 2191947 w 3025238"/>
              <a:gd name="connsiteY121" fmla="*/ 1210184 h 1848547"/>
              <a:gd name="connsiteX122" fmla="*/ 2334594 w 3025238"/>
              <a:gd name="connsiteY122" fmla="*/ 1210184 h 1848547"/>
              <a:gd name="connsiteX123" fmla="*/ 2334594 w 3025238"/>
              <a:gd name="connsiteY123" fmla="*/ 1191256 h 1848547"/>
              <a:gd name="connsiteX124" fmla="*/ 2380845 w 3025238"/>
              <a:gd name="connsiteY124" fmla="*/ 1191256 h 1848547"/>
              <a:gd name="connsiteX125" fmla="*/ 2380845 w 3025238"/>
              <a:gd name="connsiteY125" fmla="*/ 1210261 h 1848547"/>
              <a:gd name="connsiteX126" fmla="*/ 2573484 w 3025238"/>
              <a:gd name="connsiteY126" fmla="*/ 1210261 h 1848547"/>
              <a:gd name="connsiteX127" fmla="*/ 606955 w 3025238"/>
              <a:gd name="connsiteY127" fmla="*/ 1145234 h 1848547"/>
              <a:gd name="connsiteX128" fmla="*/ 606955 w 3025238"/>
              <a:gd name="connsiteY128" fmla="*/ 1214688 h 1848547"/>
              <a:gd name="connsiteX129" fmla="*/ 679918 w 3025238"/>
              <a:gd name="connsiteY129" fmla="*/ 1214688 h 1848547"/>
              <a:gd name="connsiteX130" fmla="*/ 679918 w 3025238"/>
              <a:gd name="connsiteY130" fmla="*/ 1145234 h 1848547"/>
              <a:gd name="connsiteX131" fmla="*/ 597262 w 3025238"/>
              <a:gd name="connsiteY131" fmla="*/ 1136228 h 1848547"/>
              <a:gd name="connsiteX132" fmla="*/ 689765 w 3025238"/>
              <a:gd name="connsiteY132" fmla="*/ 1136228 h 1848547"/>
              <a:gd name="connsiteX133" fmla="*/ 689765 w 3025238"/>
              <a:gd name="connsiteY133" fmla="*/ 1223847 h 1848547"/>
              <a:gd name="connsiteX134" fmla="*/ 597109 w 3025238"/>
              <a:gd name="connsiteY134" fmla="*/ 1223847 h 1848547"/>
              <a:gd name="connsiteX135" fmla="*/ 597109 w 3025238"/>
              <a:gd name="connsiteY135" fmla="*/ 1182861 h 1848547"/>
              <a:gd name="connsiteX136" fmla="*/ 497280 w 3025238"/>
              <a:gd name="connsiteY136" fmla="*/ 1182861 h 1848547"/>
              <a:gd name="connsiteX137" fmla="*/ 269990 w 3025238"/>
              <a:gd name="connsiteY137" fmla="*/ 1402518 h 1848547"/>
              <a:gd name="connsiteX138" fmla="*/ 0 w 3025238"/>
              <a:gd name="connsiteY138" fmla="*/ 1402518 h 1848547"/>
              <a:gd name="connsiteX139" fmla="*/ 0 w 3025238"/>
              <a:gd name="connsiteY139" fmla="*/ 1396870 h 1848547"/>
              <a:gd name="connsiteX140" fmla="*/ 208932 w 3025238"/>
              <a:gd name="connsiteY140" fmla="*/ 1396870 h 1848547"/>
              <a:gd name="connsiteX141" fmla="*/ 436526 w 3025238"/>
              <a:gd name="connsiteY141" fmla="*/ 1177213 h 1848547"/>
              <a:gd name="connsiteX142" fmla="*/ 597262 w 3025238"/>
              <a:gd name="connsiteY142" fmla="*/ 1177213 h 1848547"/>
              <a:gd name="connsiteX143" fmla="*/ 1411320 w 3025238"/>
              <a:gd name="connsiteY143" fmla="*/ 1096769 h 1848547"/>
              <a:gd name="connsiteX144" fmla="*/ 1505654 w 3025238"/>
              <a:gd name="connsiteY144" fmla="*/ 1188356 h 1848547"/>
              <a:gd name="connsiteX145" fmla="*/ 1543815 w 3025238"/>
              <a:gd name="connsiteY145" fmla="*/ 1188356 h 1848547"/>
              <a:gd name="connsiteX146" fmla="*/ 1449481 w 3025238"/>
              <a:gd name="connsiteY146" fmla="*/ 1096769 h 1848547"/>
              <a:gd name="connsiteX147" fmla="*/ 2964917 w 3025238"/>
              <a:gd name="connsiteY147" fmla="*/ 1066972 h 1848547"/>
              <a:gd name="connsiteX148" fmla="*/ 2995446 w 3025238"/>
              <a:gd name="connsiteY148" fmla="*/ 1066972 h 1848547"/>
              <a:gd name="connsiteX149" fmla="*/ 2995446 w 3025238"/>
              <a:gd name="connsiteY149" fmla="*/ 1096051 h 1848547"/>
              <a:gd name="connsiteX150" fmla="*/ 2964917 w 3025238"/>
              <a:gd name="connsiteY150" fmla="*/ 1096051 h 1848547"/>
              <a:gd name="connsiteX151" fmla="*/ 2605437 w 3025238"/>
              <a:gd name="connsiteY151" fmla="*/ 1066972 h 1848547"/>
              <a:gd name="connsiteX152" fmla="*/ 2635966 w 3025238"/>
              <a:gd name="connsiteY152" fmla="*/ 1066972 h 1848547"/>
              <a:gd name="connsiteX153" fmla="*/ 2635966 w 3025238"/>
              <a:gd name="connsiteY153" fmla="*/ 1096051 h 1848547"/>
              <a:gd name="connsiteX154" fmla="*/ 2605437 w 3025238"/>
              <a:gd name="connsiteY154" fmla="*/ 1096051 h 1848547"/>
              <a:gd name="connsiteX155" fmla="*/ 2942809 w 3025238"/>
              <a:gd name="connsiteY155" fmla="*/ 1046091 h 1848547"/>
              <a:gd name="connsiteX156" fmla="*/ 2942809 w 3025238"/>
              <a:gd name="connsiteY156" fmla="*/ 1115544 h 1848547"/>
              <a:gd name="connsiteX157" fmla="*/ 3015697 w 3025238"/>
              <a:gd name="connsiteY157" fmla="*/ 1115544 h 1848547"/>
              <a:gd name="connsiteX158" fmla="*/ 3015697 w 3025238"/>
              <a:gd name="connsiteY158" fmla="*/ 1046091 h 1848547"/>
              <a:gd name="connsiteX159" fmla="*/ 2932658 w 3025238"/>
              <a:gd name="connsiteY159" fmla="*/ 1037085 h 1848547"/>
              <a:gd name="connsiteX160" fmla="*/ 3025238 w 3025238"/>
              <a:gd name="connsiteY160" fmla="*/ 1037085 h 1848547"/>
              <a:gd name="connsiteX161" fmla="*/ 3025238 w 3025238"/>
              <a:gd name="connsiteY161" fmla="*/ 1125237 h 1848547"/>
              <a:gd name="connsiteX162" fmla="*/ 2932964 w 3025238"/>
              <a:gd name="connsiteY162" fmla="*/ 1125237 h 1848547"/>
              <a:gd name="connsiteX163" fmla="*/ 2932964 w 3025238"/>
              <a:gd name="connsiteY163" fmla="*/ 1084252 h 1848547"/>
              <a:gd name="connsiteX164" fmla="*/ 2648662 w 3025238"/>
              <a:gd name="connsiteY164" fmla="*/ 1084252 h 1848547"/>
              <a:gd name="connsiteX165" fmla="*/ 2648357 w 3025238"/>
              <a:gd name="connsiteY165" fmla="*/ 1078070 h 1848547"/>
              <a:gd name="connsiteX166" fmla="*/ 2932658 w 3025238"/>
              <a:gd name="connsiteY166" fmla="*/ 1078070 h 1848547"/>
              <a:gd name="connsiteX167" fmla="*/ 0 w 3025238"/>
              <a:gd name="connsiteY167" fmla="*/ 983659 h 1848547"/>
              <a:gd name="connsiteX168" fmla="*/ 11103 w 3025238"/>
              <a:gd name="connsiteY168" fmla="*/ 983659 h 1848547"/>
              <a:gd name="connsiteX169" fmla="*/ 11103 w 3025238"/>
              <a:gd name="connsiteY169" fmla="*/ 989765 h 1848547"/>
              <a:gd name="connsiteX170" fmla="*/ 0 w 3025238"/>
              <a:gd name="connsiteY170" fmla="*/ 989765 h 1848547"/>
              <a:gd name="connsiteX171" fmla="*/ 29928 w 3025238"/>
              <a:gd name="connsiteY171" fmla="*/ 972561 h 1848547"/>
              <a:gd name="connsiteX172" fmla="*/ 60458 w 3025238"/>
              <a:gd name="connsiteY172" fmla="*/ 972561 h 1848547"/>
              <a:gd name="connsiteX173" fmla="*/ 60458 w 3025238"/>
              <a:gd name="connsiteY173" fmla="*/ 1001640 h 1848547"/>
              <a:gd name="connsiteX174" fmla="*/ 29928 w 3025238"/>
              <a:gd name="connsiteY174" fmla="*/ 1001640 h 1848547"/>
              <a:gd name="connsiteX175" fmla="*/ 1006886 w 3025238"/>
              <a:gd name="connsiteY175" fmla="*/ 963204 h 1848547"/>
              <a:gd name="connsiteX176" fmla="*/ 1006886 w 3025238"/>
              <a:gd name="connsiteY176" fmla="*/ 1032658 h 1848547"/>
              <a:gd name="connsiteX177" fmla="*/ 1079849 w 3025238"/>
              <a:gd name="connsiteY177" fmla="*/ 1032658 h 1848547"/>
              <a:gd name="connsiteX178" fmla="*/ 1079849 w 3025238"/>
              <a:gd name="connsiteY178" fmla="*/ 963204 h 1848547"/>
              <a:gd name="connsiteX179" fmla="*/ 997346 w 3025238"/>
              <a:gd name="connsiteY179" fmla="*/ 953587 h 1848547"/>
              <a:gd name="connsiteX180" fmla="*/ 1089849 w 3025238"/>
              <a:gd name="connsiteY180" fmla="*/ 953587 h 1848547"/>
              <a:gd name="connsiteX181" fmla="*/ 1089849 w 3025238"/>
              <a:gd name="connsiteY181" fmla="*/ 1037542 h 1848547"/>
              <a:gd name="connsiteX182" fmla="*/ 1145869 w 3025238"/>
              <a:gd name="connsiteY182" fmla="*/ 1090968 h 1848547"/>
              <a:gd name="connsiteX183" fmla="*/ 1452609 w 3025238"/>
              <a:gd name="connsiteY183" fmla="*/ 1090968 h 1848547"/>
              <a:gd name="connsiteX184" fmla="*/ 1553279 w 3025238"/>
              <a:gd name="connsiteY184" fmla="*/ 1188280 h 1848547"/>
              <a:gd name="connsiteX185" fmla="*/ 1826209 w 3025238"/>
              <a:gd name="connsiteY185" fmla="*/ 1188280 h 1848547"/>
              <a:gd name="connsiteX186" fmla="*/ 1826209 w 3025238"/>
              <a:gd name="connsiteY186" fmla="*/ 1176831 h 1848547"/>
              <a:gd name="connsiteX187" fmla="*/ 1856738 w 3025238"/>
              <a:gd name="connsiteY187" fmla="*/ 1176831 h 1848547"/>
              <a:gd name="connsiteX188" fmla="*/ 1856738 w 3025238"/>
              <a:gd name="connsiteY188" fmla="*/ 1205910 h 1848547"/>
              <a:gd name="connsiteX189" fmla="*/ 1826209 w 3025238"/>
              <a:gd name="connsiteY189" fmla="*/ 1205910 h 1848547"/>
              <a:gd name="connsiteX190" fmla="*/ 1826209 w 3025238"/>
              <a:gd name="connsiteY190" fmla="*/ 1194462 h 1848547"/>
              <a:gd name="connsiteX191" fmla="*/ 1504509 w 3025238"/>
              <a:gd name="connsiteY191" fmla="*/ 1194462 h 1848547"/>
              <a:gd name="connsiteX192" fmla="*/ 1503134 w 3025238"/>
              <a:gd name="connsiteY192" fmla="*/ 1194462 h 1848547"/>
              <a:gd name="connsiteX193" fmla="*/ 1402465 w 3025238"/>
              <a:gd name="connsiteY193" fmla="*/ 1097150 h 1848547"/>
              <a:gd name="connsiteX194" fmla="*/ 1142969 w 3025238"/>
              <a:gd name="connsiteY194" fmla="*/ 1097150 h 1848547"/>
              <a:gd name="connsiteX195" fmla="*/ 1085268 w 3025238"/>
              <a:gd name="connsiteY195" fmla="*/ 1041740 h 1848547"/>
              <a:gd name="connsiteX196" fmla="*/ 997346 w 3025238"/>
              <a:gd name="connsiteY196" fmla="*/ 1041740 h 1848547"/>
              <a:gd name="connsiteX197" fmla="*/ 1410938 w 3025238"/>
              <a:gd name="connsiteY197" fmla="*/ 864977 h 1848547"/>
              <a:gd name="connsiteX198" fmla="*/ 1632273 w 3025238"/>
              <a:gd name="connsiteY198" fmla="*/ 1078680 h 1848547"/>
              <a:gd name="connsiteX199" fmla="*/ 1722334 w 3025238"/>
              <a:gd name="connsiteY199" fmla="*/ 1078680 h 1848547"/>
              <a:gd name="connsiteX200" fmla="*/ 1500998 w 3025238"/>
              <a:gd name="connsiteY200" fmla="*/ 864977 h 1848547"/>
              <a:gd name="connsiteX201" fmla="*/ 797685 w 3025238"/>
              <a:gd name="connsiteY201" fmla="*/ 850628 h 1848547"/>
              <a:gd name="connsiteX202" fmla="*/ 822108 w 3025238"/>
              <a:gd name="connsiteY202" fmla="*/ 850628 h 1848547"/>
              <a:gd name="connsiteX203" fmla="*/ 822108 w 3025238"/>
              <a:gd name="connsiteY203" fmla="*/ 873525 h 1848547"/>
              <a:gd name="connsiteX204" fmla="*/ 797685 w 3025238"/>
              <a:gd name="connsiteY204" fmla="*/ 873525 h 1848547"/>
              <a:gd name="connsiteX205" fmla="*/ 797685 w 3025238"/>
              <a:gd name="connsiteY205" fmla="*/ 864977 h 1848547"/>
              <a:gd name="connsiteX206" fmla="*/ 680758 w 3025238"/>
              <a:gd name="connsiteY206" fmla="*/ 864977 h 1848547"/>
              <a:gd name="connsiteX207" fmla="*/ 546201 w 3025238"/>
              <a:gd name="connsiteY207" fmla="*/ 994725 h 1848547"/>
              <a:gd name="connsiteX208" fmla="*/ 863322 w 3025238"/>
              <a:gd name="connsiteY208" fmla="*/ 994725 h 1848547"/>
              <a:gd name="connsiteX209" fmla="*/ 863322 w 3025238"/>
              <a:gd name="connsiteY209" fmla="*/ 953816 h 1848547"/>
              <a:gd name="connsiteX210" fmla="*/ 955825 w 3025238"/>
              <a:gd name="connsiteY210" fmla="*/ 953816 h 1848547"/>
              <a:gd name="connsiteX211" fmla="*/ 955825 w 3025238"/>
              <a:gd name="connsiteY211" fmla="*/ 1041588 h 1848547"/>
              <a:gd name="connsiteX212" fmla="*/ 912779 w 3025238"/>
              <a:gd name="connsiteY212" fmla="*/ 1041588 h 1848547"/>
              <a:gd name="connsiteX213" fmla="*/ 912779 w 3025238"/>
              <a:gd name="connsiteY213" fmla="*/ 1178969 h 1848547"/>
              <a:gd name="connsiteX214" fmla="*/ 689765 w 3025238"/>
              <a:gd name="connsiteY214" fmla="*/ 1392672 h 1848547"/>
              <a:gd name="connsiteX215" fmla="*/ 689765 w 3025238"/>
              <a:gd name="connsiteY215" fmla="*/ 1429765 h 1848547"/>
              <a:gd name="connsiteX216" fmla="*/ 730903 w 3025238"/>
              <a:gd name="connsiteY216" fmla="*/ 1429765 h 1848547"/>
              <a:gd name="connsiteX217" fmla="*/ 969258 w 3025238"/>
              <a:gd name="connsiteY217" fmla="*/ 1201559 h 1848547"/>
              <a:gd name="connsiteX218" fmla="*/ 1161210 w 3025238"/>
              <a:gd name="connsiteY218" fmla="*/ 1201559 h 1848547"/>
              <a:gd name="connsiteX219" fmla="*/ 1219215 w 3025238"/>
              <a:gd name="connsiteY219" fmla="*/ 1256818 h 1848547"/>
              <a:gd name="connsiteX220" fmla="*/ 1307063 w 3025238"/>
              <a:gd name="connsiteY220" fmla="*/ 1256818 h 1848547"/>
              <a:gd name="connsiteX221" fmla="*/ 1307063 w 3025238"/>
              <a:gd name="connsiteY221" fmla="*/ 1344971 h 1848547"/>
              <a:gd name="connsiteX222" fmla="*/ 1214559 w 3025238"/>
              <a:gd name="connsiteY222" fmla="*/ 1344971 h 1848547"/>
              <a:gd name="connsiteX223" fmla="*/ 1214559 w 3025238"/>
              <a:gd name="connsiteY223" fmla="*/ 1303833 h 1848547"/>
              <a:gd name="connsiteX224" fmla="*/ 1071378 w 3025238"/>
              <a:gd name="connsiteY224" fmla="*/ 1303833 h 1848547"/>
              <a:gd name="connsiteX225" fmla="*/ 1071378 w 3025238"/>
              <a:gd name="connsiteY225" fmla="*/ 1312381 h 1848547"/>
              <a:gd name="connsiteX226" fmla="*/ 1046955 w 3025238"/>
              <a:gd name="connsiteY226" fmla="*/ 1312381 h 1848547"/>
              <a:gd name="connsiteX227" fmla="*/ 1046955 w 3025238"/>
              <a:gd name="connsiteY227" fmla="*/ 1289102 h 1848547"/>
              <a:gd name="connsiteX228" fmla="*/ 1071378 w 3025238"/>
              <a:gd name="connsiteY228" fmla="*/ 1289102 h 1848547"/>
              <a:gd name="connsiteX229" fmla="*/ 1071378 w 3025238"/>
              <a:gd name="connsiteY229" fmla="*/ 1297650 h 1848547"/>
              <a:gd name="connsiteX230" fmla="*/ 1214865 w 3025238"/>
              <a:gd name="connsiteY230" fmla="*/ 1297650 h 1848547"/>
              <a:gd name="connsiteX231" fmla="*/ 1214865 w 3025238"/>
              <a:gd name="connsiteY231" fmla="*/ 1261092 h 1848547"/>
              <a:gd name="connsiteX232" fmla="*/ 1158844 w 3025238"/>
              <a:gd name="connsiteY232" fmla="*/ 1207666 h 1848547"/>
              <a:gd name="connsiteX233" fmla="*/ 1049931 w 3025238"/>
              <a:gd name="connsiteY233" fmla="*/ 1207666 h 1848547"/>
              <a:gd name="connsiteX234" fmla="*/ 817835 w 3025238"/>
              <a:gd name="connsiteY234" fmla="*/ 1429765 h 1848547"/>
              <a:gd name="connsiteX235" fmla="*/ 1031538 w 3025238"/>
              <a:gd name="connsiteY235" fmla="*/ 1429765 h 1848547"/>
              <a:gd name="connsiteX236" fmla="*/ 1031538 w 3025238"/>
              <a:gd name="connsiteY236" fmla="*/ 1436023 h 1848547"/>
              <a:gd name="connsiteX237" fmla="*/ 689765 w 3025238"/>
              <a:gd name="connsiteY237" fmla="*/ 1436023 h 1848547"/>
              <a:gd name="connsiteX238" fmla="*/ 689765 w 3025238"/>
              <a:gd name="connsiteY238" fmla="*/ 1477085 h 1848547"/>
              <a:gd name="connsiteX239" fmla="*/ 597491 w 3025238"/>
              <a:gd name="connsiteY239" fmla="*/ 1477085 h 1848547"/>
              <a:gd name="connsiteX240" fmla="*/ 597491 w 3025238"/>
              <a:gd name="connsiteY240" fmla="*/ 1389314 h 1848547"/>
              <a:gd name="connsiteX241" fmla="*/ 684880 w 3025238"/>
              <a:gd name="connsiteY241" fmla="*/ 1389314 h 1848547"/>
              <a:gd name="connsiteX242" fmla="*/ 906216 w 3025238"/>
              <a:gd name="connsiteY242" fmla="*/ 1177137 h 1848547"/>
              <a:gd name="connsiteX243" fmla="*/ 906216 w 3025238"/>
              <a:gd name="connsiteY243" fmla="*/ 1042351 h 1848547"/>
              <a:gd name="connsiteX244" fmla="*/ 863246 w 3025238"/>
              <a:gd name="connsiteY244" fmla="*/ 1042351 h 1848547"/>
              <a:gd name="connsiteX245" fmla="*/ 863246 w 3025238"/>
              <a:gd name="connsiteY245" fmla="*/ 1001366 h 1848547"/>
              <a:gd name="connsiteX246" fmla="*/ 416682 w 3025238"/>
              <a:gd name="connsiteY246" fmla="*/ 1001366 h 1848547"/>
              <a:gd name="connsiteX247" fmla="*/ 306091 w 3025238"/>
              <a:gd name="connsiteY247" fmla="*/ 1108217 h 1848547"/>
              <a:gd name="connsiteX248" fmla="*/ 306091 w 3025238"/>
              <a:gd name="connsiteY248" fmla="*/ 1148210 h 1848547"/>
              <a:gd name="connsiteX249" fmla="*/ 259839 w 3025238"/>
              <a:gd name="connsiteY249" fmla="*/ 1148210 h 1848547"/>
              <a:gd name="connsiteX250" fmla="*/ 259839 w 3025238"/>
              <a:gd name="connsiteY250" fmla="*/ 1129282 h 1848547"/>
              <a:gd name="connsiteX251" fmla="*/ 0 w 3025238"/>
              <a:gd name="connsiteY251" fmla="*/ 1129282 h 1848547"/>
              <a:gd name="connsiteX252" fmla="*/ 0 w 3025238"/>
              <a:gd name="connsiteY252" fmla="*/ 1122642 h 1848547"/>
              <a:gd name="connsiteX253" fmla="*/ 259915 w 3025238"/>
              <a:gd name="connsiteY253" fmla="*/ 1122642 h 1848547"/>
              <a:gd name="connsiteX254" fmla="*/ 259915 w 3025238"/>
              <a:gd name="connsiteY254" fmla="*/ 1103714 h 1848547"/>
              <a:gd name="connsiteX255" fmla="*/ 301282 w 3025238"/>
              <a:gd name="connsiteY255" fmla="*/ 1103714 h 1848547"/>
              <a:gd name="connsiteX256" fmla="*/ 414087 w 3025238"/>
              <a:gd name="connsiteY256" fmla="*/ 994725 h 1848547"/>
              <a:gd name="connsiteX257" fmla="*/ 537119 w 3025238"/>
              <a:gd name="connsiteY257" fmla="*/ 994725 h 1848547"/>
              <a:gd name="connsiteX258" fmla="*/ 678011 w 3025238"/>
              <a:gd name="connsiteY258" fmla="*/ 859176 h 1848547"/>
              <a:gd name="connsiteX259" fmla="*/ 797685 w 3025238"/>
              <a:gd name="connsiteY259" fmla="*/ 859176 h 1848547"/>
              <a:gd name="connsiteX260" fmla="*/ 409355 w 3025238"/>
              <a:gd name="connsiteY260" fmla="*/ 820634 h 1848547"/>
              <a:gd name="connsiteX261" fmla="*/ 239460 w 3025238"/>
              <a:gd name="connsiteY261" fmla="*/ 983659 h 1848547"/>
              <a:gd name="connsiteX262" fmla="*/ 284033 w 3025238"/>
              <a:gd name="connsiteY262" fmla="*/ 983659 h 1848547"/>
              <a:gd name="connsiteX263" fmla="*/ 454003 w 3025238"/>
              <a:gd name="connsiteY263" fmla="*/ 820634 h 1848547"/>
              <a:gd name="connsiteX264" fmla="*/ 863017 w 3025238"/>
              <a:gd name="connsiteY264" fmla="*/ 817657 h 1848547"/>
              <a:gd name="connsiteX265" fmla="*/ 955520 w 3025238"/>
              <a:gd name="connsiteY265" fmla="*/ 817657 h 1848547"/>
              <a:gd name="connsiteX266" fmla="*/ 955520 w 3025238"/>
              <a:gd name="connsiteY266" fmla="*/ 858490 h 1848547"/>
              <a:gd name="connsiteX267" fmla="*/ 1503899 w 3025238"/>
              <a:gd name="connsiteY267" fmla="*/ 858490 h 1848547"/>
              <a:gd name="connsiteX268" fmla="*/ 1731187 w 3025238"/>
              <a:gd name="connsiteY268" fmla="*/ 1078146 h 1848547"/>
              <a:gd name="connsiteX269" fmla="*/ 2101734 w 3025238"/>
              <a:gd name="connsiteY269" fmla="*/ 1078146 h 1848547"/>
              <a:gd name="connsiteX270" fmla="*/ 2101734 w 3025238"/>
              <a:gd name="connsiteY270" fmla="*/ 1059371 h 1848547"/>
              <a:gd name="connsiteX271" fmla="*/ 2148214 w 3025238"/>
              <a:gd name="connsiteY271" fmla="*/ 1059371 h 1848547"/>
              <a:gd name="connsiteX272" fmla="*/ 2148214 w 3025238"/>
              <a:gd name="connsiteY272" fmla="*/ 1078070 h 1848547"/>
              <a:gd name="connsiteX273" fmla="*/ 2592641 w 3025238"/>
              <a:gd name="connsiteY273" fmla="*/ 1078070 h 1848547"/>
              <a:gd name="connsiteX274" fmla="*/ 2592641 w 3025238"/>
              <a:gd name="connsiteY274" fmla="*/ 1084252 h 1848547"/>
              <a:gd name="connsiteX275" fmla="*/ 2148214 w 3025238"/>
              <a:gd name="connsiteY275" fmla="*/ 1084252 h 1848547"/>
              <a:gd name="connsiteX276" fmla="*/ 2148214 w 3025238"/>
              <a:gd name="connsiteY276" fmla="*/ 1103409 h 1848547"/>
              <a:gd name="connsiteX277" fmla="*/ 2107152 w 3025238"/>
              <a:gd name="connsiteY277" fmla="*/ 1103409 h 1848547"/>
              <a:gd name="connsiteX278" fmla="*/ 1899632 w 3025238"/>
              <a:gd name="connsiteY278" fmla="*/ 1303909 h 1848547"/>
              <a:gd name="connsiteX279" fmla="*/ 1450396 w 3025238"/>
              <a:gd name="connsiteY279" fmla="*/ 1303909 h 1848547"/>
              <a:gd name="connsiteX280" fmla="*/ 1450396 w 3025238"/>
              <a:gd name="connsiteY280" fmla="*/ 1344894 h 1848547"/>
              <a:gd name="connsiteX281" fmla="*/ 1357664 w 3025238"/>
              <a:gd name="connsiteY281" fmla="*/ 1345504 h 1848547"/>
              <a:gd name="connsiteX282" fmla="*/ 1357664 w 3025238"/>
              <a:gd name="connsiteY282" fmla="*/ 1257428 h 1848547"/>
              <a:gd name="connsiteX283" fmla="*/ 1450167 w 3025238"/>
              <a:gd name="connsiteY283" fmla="*/ 1257428 h 1848547"/>
              <a:gd name="connsiteX284" fmla="*/ 1450167 w 3025238"/>
              <a:gd name="connsiteY284" fmla="*/ 1298413 h 1848547"/>
              <a:gd name="connsiteX285" fmla="*/ 1896731 w 3025238"/>
              <a:gd name="connsiteY285" fmla="*/ 1298413 h 1848547"/>
              <a:gd name="connsiteX286" fmla="*/ 2101734 w 3025238"/>
              <a:gd name="connsiteY286" fmla="*/ 1099974 h 1848547"/>
              <a:gd name="connsiteX287" fmla="*/ 2101734 w 3025238"/>
              <a:gd name="connsiteY287" fmla="*/ 1084710 h 1848547"/>
              <a:gd name="connsiteX288" fmla="*/ 1629373 w 3025238"/>
              <a:gd name="connsiteY288" fmla="*/ 1084710 h 1848547"/>
              <a:gd name="connsiteX289" fmla="*/ 1402083 w 3025238"/>
              <a:gd name="connsiteY289" fmla="*/ 864977 h 1848547"/>
              <a:gd name="connsiteX290" fmla="*/ 955520 w 3025238"/>
              <a:gd name="connsiteY290" fmla="*/ 864977 h 1848547"/>
              <a:gd name="connsiteX291" fmla="*/ 955520 w 3025238"/>
              <a:gd name="connsiteY291" fmla="*/ 905734 h 1848547"/>
              <a:gd name="connsiteX292" fmla="*/ 863017 w 3025238"/>
              <a:gd name="connsiteY292" fmla="*/ 905734 h 1848547"/>
              <a:gd name="connsiteX293" fmla="*/ 1829186 w 3025238"/>
              <a:gd name="connsiteY293" fmla="*/ 659364 h 1848547"/>
              <a:gd name="connsiteX294" fmla="*/ 1829186 w 3025238"/>
              <a:gd name="connsiteY294" fmla="*/ 728817 h 1848547"/>
              <a:gd name="connsiteX295" fmla="*/ 1902150 w 3025238"/>
              <a:gd name="connsiteY295" fmla="*/ 728817 h 1848547"/>
              <a:gd name="connsiteX296" fmla="*/ 1902150 w 3025238"/>
              <a:gd name="connsiteY296" fmla="*/ 659364 h 1848547"/>
              <a:gd name="connsiteX297" fmla="*/ 7821 w 3025238"/>
              <a:gd name="connsiteY297" fmla="*/ 655319 h 1848547"/>
              <a:gd name="connsiteX298" fmla="*/ 7821 w 3025238"/>
              <a:gd name="connsiteY298" fmla="*/ 724849 h 1848547"/>
              <a:gd name="connsiteX299" fmla="*/ 80709 w 3025238"/>
              <a:gd name="connsiteY299" fmla="*/ 724849 h 1848547"/>
              <a:gd name="connsiteX300" fmla="*/ 80709 w 3025238"/>
              <a:gd name="connsiteY300" fmla="*/ 655319 h 1848547"/>
              <a:gd name="connsiteX301" fmla="*/ 1577321 w 3025238"/>
              <a:gd name="connsiteY301" fmla="*/ 600977 h 1848547"/>
              <a:gd name="connsiteX302" fmla="*/ 1450549 w 3025238"/>
              <a:gd name="connsiteY302" fmla="*/ 724468 h 1848547"/>
              <a:gd name="connsiteX303" fmla="*/ 1501761 w 3025238"/>
              <a:gd name="connsiteY303" fmla="*/ 724468 h 1848547"/>
              <a:gd name="connsiteX304" fmla="*/ 1628610 w 3025238"/>
              <a:gd name="connsiteY304" fmla="*/ 600977 h 1848547"/>
              <a:gd name="connsiteX305" fmla="*/ 1123709 w 3025238"/>
              <a:gd name="connsiteY305" fmla="*/ 583849 h 1848547"/>
              <a:gd name="connsiteX306" fmla="*/ 1154238 w 3025238"/>
              <a:gd name="connsiteY306" fmla="*/ 583849 h 1848547"/>
              <a:gd name="connsiteX307" fmla="*/ 1154238 w 3025238"/>
              <a:gd name="connsiteY307" fmla="*/ 612928 h 1848547"/>
              <a:gd name="connsiteX308" fmla="*/ 1123709 w 3025238"/>
              <a:gd name="connsiteY308" fmla="*/ 612928 h 1848547"/>
              <a:gd name="connsiteX309" fmla="*/ 1021283 w 3025238"/>
              <a:gd name="connsiteY309" fmla="*/ 583697 h 1848547"/>
              <a:gd name="connsiteX310" fmla="*/ 1051812 w 3025238"/>
              <a:gd name="connsiteY310" fmla="*/ 583697 h 1848547"/>
              <a:gd name="connsiteX311" fmla="*/ 1051812 w 3025238"/>
              <a:gd name="connsiteY311" fmla="*/ 612776 h 1848547"/>
              <a:gd name="connsiteX312" fmla="*/ 1021283 w 3025238"/>
              <a:gd name="connsiteY312" fmla="*/ 612776 h 1848547"/>
              <a:gd name="connsiteX313" fmla="*/ 1101907 w 3025238"/>
              <a:gd name="connsiteY313" fmla="*/ 563350 h 1848547"/>
              <a:gd name="connsiteX314" fmla="*/ 1101907 w 3025238"/>
              <a:gd name="connsiteY314" fmla="*/ 632804 h 1848547"/>
              <a:gd name="connsiteX315" fmla="*/ 1174719 w 3025238"/>
              <a:gd name="connsiteY315" fmla="*/ 632804 h 1848547"/>
              <a:gd name="connsiteX316" fmla="*/ 1174719 w 3025238"/>
              <a:gd name="connsiteY316" fmla="*/ 563350 h 1848547"/>
              <a:gd name="connsiteX317" fmla="*/ 1321716 w 3025238"/>
              <a:gd name="connsiteY317" fmla="*/ 473519 h 1848547"/>
              <a:gd name="connsiteX318" fmla="*/ 1446045 w 3025238"/>
              <a:gd name="connsiteY318" fmla="*/ 594795 h 1848547"/>
              <a:gd name="connsiteX319" fmla="*/ 1497335 w 3025238"/>
              <a:gd name="connsiteY319" fmla="*/ 594795 h 1848547"/>
              <a:gd name="connsiteX320" fmla="*/ 1373005 w 3025238"/>
              <a:gd name="connsiteY320" fmla="*/ 473519 h 1848547"/>
              <a:gd name="connsiteX321" fmla="*/ 463467 w 3025238"/>
              <a:gd name="connsiteY321" fmla="*/ 473289 h 1848547"/>
              <a:gd name="connsiteX322" fmla="*/ 242514 w 3025238"/>
              <a:gd name="connsiteY322" fmla="*/ 686992 h 1848547"/>
              <a:gd name="connsiteX323" fmla="*/ 293421 w 3025238"/>
              <a:gd name="connsiteY323" fmla="*/ 686992 h 1848547"/>
              <a:gd name="connsiteX324" fmla="*/ 514756 w 3025238"/>
              <a:gd name="connsiteY324" fmla="*/ 473289 h 1848547"/>
              <a:gd name="connsiteX325" fmla="*/ 1067715 w 3025238"/>
              <a:gd name="connsiteY325" fmla="*/ 467412 h 1848547"/>
              <a:gd name="connsiteX326" fmla="*/ 1374302 w 3025238"/>
              <a:gd name="connsiteY326" fmla="*/ 467412 h 1848547"/>
              <a:gd name="connsiteX327" fmla="*/ 1375676 w 3025238"/>
              <a:gd name="connsiteY327" fmla="*/ 467412 h 1848547"/>
              <a:gd name="connsiteX328" fmla="*/ 1506340 w 3025238"/>
              <a:gd name="connsiteY328" fmla="*/ 594795 h 1848547"/>
              <a:gd name="connsiteX329" fmla="*/ 1765838 w 3025238"/>
              <a:gd name="connsiteY329" fmla="*/ 594795 h 1848547"/>
              <a:gd name="connsiteX330" fmla="*/ 1823843 w 3025238"/>
              <a:gd name="connsiteY330" fmla="*/ 649977 h 1848547"/>
              <a:gd name="connsiteX331" fmla="*/ 1911766 w 3025238"/>
              <a:gd name="connsiteY331" fmla="*/ 649977 h 1848547"/>
              <a:gd name="connsiteX332" fmla="*/ 1912225 w 3025238"/>
              <a:gd name="connsiteY332" fmla="*/ 738282 h 1848547"/>
              <a:gd name="connsiteX333" fmla="*/ 1819722 w 3025238"/>
              <a:gd name="connsiteY333" fmla="*/ 738282 h 1848547"/>
              <a:gd name="connsiteX334" fmla="*/ 1819722 w 3025238"/>
              <a:gd name="connsiteY334" fmla="*/ 654327 h 1848547"/>
              <a:gd name="connsiteX335" fmla="*/ 1763624 w 3025238"/>
              <a:gd name="connsiteY335" fmla="*/ 600901 h 1848547"/>
              <a:gd name="connsiteX336" fmla="*/ 1637997 w 3025238"/>
              <a:gd name="connsiteY336" fmla="*/ 600901 h 1848547"/>
              <a:gd name="connsiteX337" fmla="*/ 1504738 w 3025238"/>
              <a:gd name="connsiteY337" fmla="*/ 730650 h 1848547"/>
              <a:gd name="connsiteX338" fmla="*/ 1161286 w 3025238"/>
              <a:gd name="connsiteY338" fmla="*/ 730650 h 1848547"/>
              <a:gd name="connsiteX339" fmla="*/ 1161286 w 3025238"/>
              <a:gd name="connsiteY339" fmla="*/ 749578 h 1848547"/>
              <a:gd name="connsiteX340" fmla="*/ 1115034 w 3025238"/>
              <a:gd name="connsiteY340" fmla="*/ 749578 h 1848547"/>
              <a:gd name="connsiteX341" fmla="*/ 1115034 w 3025238"/>
              <a:gd name="connsiteY341" fmla="*/ 705539 h 1848547"/>
              <a:gd name="connsiteX342" fmla="*/ 1161286 w 3025238"/>
              <a:gd name="connsiteY342" fmla="*/ 705539 h 1848547"/>
              <a:gd name="connsiteX343" fmla="*/ 1161286 w 3025238"/>
              <a:gd name="connsiteY343" fmla="*/ 724468 h 1848547"/>
              <a:gd name="connsiteX344" fmla="*/ 1441314 w 3025238"/>
              <a:gd name="connsiteY344" fmla="*/ 724468 h 1848547"/>
              <a:gd name="connsiteX345" fmla="*/ 1568238 w 3025238"/>
              <a:gd name="connsiteY345" fmla="*/ 600977 h 1848547"/>
              <a:gd name="connsiteX346" fmla="*/ 1184412 w 3025238"/>
              <a:gd name="connsiteY346" fmla="*/ 600977 h 1848547"/>
              <a:gd name="connsiteX347" fmla="*/ 1184412 w 3025238"/>
              <a:gd name="connsiteY347" fmla="*/ 642116 h 1848547"/>
              <a:gd name="connsiteX348" fmla="*/ 1096870 w 3025238"/>
              <a:gd name="connsiteY348" fmla="*/ 642116 h 1848547"/>
              <a:gd name="connsiteX349" fmla="*/ 1005282 w 3025238"/>
              <a:gd name="connsiteY349" fmla="*/ 730650 h 1848547"/>
              <a:gd name="connsiteX350" fmla="*/ 643971 w 3025238"/>
              <a:gd name="connsiteY350" fmla="*/ 730650 h 1848547"/>
              <a:gd name="connsiteX351" fmla="*/ 643971 w 3025238"/>
              <a:gd name="connsiteY351" fmla="*/ 739121 h 1848547"/>
              <a:gd name="connsiteX352" fmla="*/ 623669 w 3025238"/>
              <a:gd name="connsiteY352" fmla="*/ 739121 h 1848547"/>
              <a:gd name="connsiteX353" fmla="*/ 539714 w 3025238"/>
              <a:gd name="connsiteY353" fmla="*/ 820558 h 1848547"/>
              <a:gd name="connsiteX354" fmla="*/ 462857 w 3025238"/>
              <a:gd name="connsiteY354" fmla="*/ 820558 h 1848547"/>
              <a:gd name="connsiteX355" fmla="*/ 286552 w 3025238"/>
              <a:gd name="connsiteY355" fmla="*/ 989688 h 1848547"/>
              <a:gd name="connsiteX356" fmla="*/ 79183 w 3025238"/>
              <a:gd name="connsiteY356" fmla="*/ 989688 h 1848547"/>
              <a:gd name="connsiteX357" fmla="*/ 79183 w 3025238"/>
              <a:gd name="connsiteY357" fmla="*/ 983583 h 1848547"/>
              <a:gd name="connsiteX358" fmla="*/ 229767 w 3025238"/>
              <a:gd name="connsiteY358" fmla="*/ 983583 h 1848547"/>
              <a:gd name="connsiteX359" fmla="*/ 399738 w 3025238"/>
              <a:gd name="connsiteY359" fmla="*/ 820558 h 1848547"/>
              <a:gd name="connsiteX360" fmla="*/ 90631 w 3025238"/>
              <a:gd name="connsiteY360" fmla="*/ 820558 h 1848547"/>
              <a:gd name="connsiteX361" fmla="*/ 90631 w 3025238"/>
              <a:gd name="connsiteY361" fmla="*/ 861543 h 1848547"/>
              <a:gd name="connsiteX362" fmla="*/ 0 w 3025238"/>
              <a:gd name="connsiteY362" fmla="*/ 861543 h 1848547"/>
              <a:gd name="connsiteX363" fmla="*/ 0 w 3025238"/>
              <a:gd name="connsiteY363" fmla="*/ 773390 h 1848547"/>
              <a:gd name="connsiteX364" fmla="*/ 90631 w 3025238"/>
              <a:gd name="connsiteY364" fmla="*/ 773390 h 1848547"/>
              <a:gd name="connsiteX365" fmla="*/ 90631 w 3025238"/>
              <a:gd name="connsiteY365" fmla="*/ 814452 h 1848547"/>
              <a:gd name="connsiteX366" fmla="*/ 537119 w 3025238"/>
              <a:gd name="connsiteY366" fmla="*/ 814452 h 1848547"/>
              <a:gd name="connsiteX367" fmla="*/ 619853 w 3025238"/>
              <a:gd name="connsiteY367" fmla="*/ 735229 h 1848547"/>
              <a:gd name="connsiteX368" fmla="*/ 619853 w 3025238"/>
              <a:gd name="connsiteY368" fmla="*/ 715919 h 1848547"/>
              <a:gd name="connsiteX369" fmla="*/ 639392 w 3025238"/>
              <a:gd name="connsiteY369" fmla="*/ 715919 h 1848547"/>
              <a:gd name="connsiteX370" fmla="*/ 764712 w 3025238"/>
              <a:gd name="connsiteY370" fmla="*/ 594795 h 1848547"/>
              <a:gd name="connsiteX371" fmla="*/ 933538 w 3025238"/>
              <a:gd name="connsiteY371" fmla="*/ 594795 h 1848547"/>
              <a:gd name="connsiteX372" fmla="*/ 933538 w 3025238"/>
              <a:gd name="connsiteY372" fmla="*/ 575867 h 1848547"/>
              <a:gd name="connsiteX373" fmla="*/ 979790 w 3025238"/>
              <a:gd name="connsiteY373" fmla="*/ 575867 h 1848547"/>
              <a:gd name="connsiteX374" fmla="*/ 979790 w 3025238"/>
              <a:gd name="connsiteY374" fmla="*/ 619905 h 1848547"/>
              <a:gd name="connsiteX375" fmla="*/ 933081 w 3025238"/>
              <a:gd name="connsiteY375" fmla="*/ 619905 h 1848547"/>
              <a:gd name="connsiteX376" fmla="*/ 933081 w 3025238"/>
              <a:gd name="connsiteY376" fmla="*/ 600977 h 1848547"/>
              <a:gd name="connsiteX377" fmla="*/ 767003 w 3025238"/>
              <a:gd name="connsiteY377" fmla="*/ 600977 h 1848547"/>
              <a:gd name="connsiteX378" fmla="*/ 643818 w 3025238"/>
              <a:gd name="connsiteY378" fmla="*/ 719965 h 1848547"/>
              <a:gd name="connsiteX379" fmla="*/ 643818 w 3025238"/>
              <a:gd name="connsiteY379" fmla="*/ 724239 h 1848547"/>
              <a:gd name="connsiteX380" fmla="*/ 1002535 w 3025238"/>
              <a:gd name="connsiteY380" fmla="*/ 724239 h 1848547"/>
              <a:gd name="connsiteX381" fmla="*/ 1091833 w 3025238"/>
              <a:gd name="connsiteY381" fmla="*/ 637994 h 1848547"/>
              <a:gd name="connsiteX382" fmla="*/ 1091833 w 3025238"/>
              <a:gd name="connsiteY382" fmla="*/ 554039 h 1848547"/>
              <a:gd name="connsiteX383" fmla="*/ 1184336 w 3025238"/>
              <a:gd name="connsiteY383" fmla="*/ 554039 h 1848547"/>
              <a:gd name="connsiteX384" fmla="*/ 1184336 w 3025238"/>
              <a:gd name="connsiteY384" fmla="*/ 594872 h 1848547"/>
              <a:gd name="connsiteX385" fmla="*/ 1436963 w 3025238"/>
              <a:gd name="connsiteY385" fmla="*/ 594872 h 1848547"/>
              <a:gd name="connsiteX386" fmla="*/ 1312557 w 3025238"/>
              <a:gd name="connsiteY386" fmla="*/ 473594 h 1848547"/>
              <a:gd name="connsiteX387" fmla="*/ 1067715 w 3025238"/>
              <a:gd name="connsiteY387" fmla="*/ 473594 h 1848547"/>
              <a:gd name="connsiteX388" fmla="*/ 1021283 w 3025238"/>
              <a:gd name="connsiteY388" fmla="*/ 456161 h 1848547"/>
              <a:gd name="connsiteX389" fmla="*/ 1051812 w 3025238"/>
              <a:gd name="connsiteY389" fmla="*/ 456161 h 1848547"/>
              <a:gd name="connsiteX390" fmla="*/ 1051812 w 3025238"/>
              <a:gd name="connsiteY390" fmla="*/ 485240 h 1848547"/>
              <a:gd name="connsiteX391" fmla="*/ 1021283 w 3025238"/>
              <a:gd name="connsiteY391" fmla="*/ 485240 h 1848547"/>
              <a:gd name="connsiteX392" fmla="*/ 800177 w 3025238"/>
              <a:gd name="connsiteY392" fmla="*/ 448758 h 1848547"/>
              <a:gd name="connsiteX393" fmla="*/ 846505 w 3025238"/>
              <a:gd name="connsiteY393" fmla="*/ 448758 h 1848547"/>
              <a:gd name="connsiteX394" fmla="*/ 846505 w 3025238"/>
              <a:gd name="connsiteY394" fmla="*/ 467686 h 1848547"/>
              <a:gd name="connsiteX395" fmla="*/ 1008690 w 3025238"/>
              <a:gd name="connsiteY395" fmla="*/ 467686 h 1848547"/>
              <a:gd name="connsiteX396" fmla="*/ 1008690 w 3025238"/>
              <a:gd name="connsiteY396" fmla="*/ 473868 h 1848547"/>
              <a:gd name="connsiteX397" fmla="*/ 846505 w 3025238"/>
              <a:gd name="connsiteY397" fmla="*/ 473792 h 1848547"/>
              <a:gd name="connsiteX398" fmla="*/ 846505 w 3025238"/>
              <a:gd name="connsiteY398" fmla="*/ 492796 h 1848547"/>
              <a:gd name="connsiteX399" fmla="*/ 800177 w 3025238"/>
              <a:gd name="connsiteY399" fmla="*/ 492796 h 1848547"/>
              <a:gd name="connsiteX400" fmla="*/ 711059 w 3025238"/>
              <a:gd name="connsiteY400" fmla="*/ 448484 h 1848547"/>
              <a:gd name="connsiteX401" fmla="*/ 757310 w 3025238"/>
              <a:gd name="connsiteY401" fmla="*/ 448484 h 1848547"/>
              <a:gd name="connsiteX402" fmla="*/ 757310 w 3025238"/>
              <a:gd name="connsiteY402" fmla="*/ 492523 h 1848547"/>
              <a:gd name="connsiteX403" fmla="*/ 715944 w 3025238"/>
              <a:gd name="connsiteY403" fmla="*/ 492523 h 1848547"/>
              <a:gd name="connsiteX404" fmla="*/ 521854 w 3025238"/>
              <a:gd name="connsiteY404" fmla="*/ 680124 h 1848547"/>
              <a:gd name="connsiteX405" fmla="*/ 521854 w 3025238"/>
              <a:gd name="connsiteY405" fmla="*/ 704699 h 1848547"/>
              <a:gd name="connsiteX406" fmla="*/ 491325 w 3025238"/>
              <a:gd name="connsiteY406" fmla="*/ 704699 h 1848547"/>
              <a:gd name="connsiteX407" fmla="*/ 491325 w 3025238"/>
              <a:gd name="connsiteY407" fmla="*/ 675544 h 1848547"/>
              <a:gd name="connsiteX408" fmla="*/ 517656 w 3025238"/>
              <a:gd name="connsiteY408" fmla="*/ 675544 h 1848547"/>
              <a:gd name="connsiteX409" fmla="*/ 711286 w 3025238"/>
              <a:gd name="connsiteY409" fmla="*/ 488401 h 1848547"/>
              <a:gd name="connsiteX410" fmla="*/ 711286 w 3025238"/>
              <a:gd name="connsiteY410" fmla="*/ 473518 h 1848547"/>
              <a:gd name="connsiteX411" fmla="*/ 523915 w 3025238"/>
              <a:gd name="connsiteY411" fmla="*/ 473518 h 1848547"/>
              <a:gd name="connsiteX412" fmla="*/ 296626 w 3025238"/>
              <a:gd name="connsiteY412" fmla="*/ 693175 h 1848547"/>
              <a:gd name="connsiteX413" fmla="*/ 90555 w 3025238"/>
              <a:gd name="connsiteY413" fmla="*/ 693175 h 1848547"/>
              <a:gd name="connsiteX414" fmla="*/ 90555 w 3025238"/>
              <a:gd name="connsiteY414" fmla="*/ 734160 h 1848547"/>
              <a:gd name="connsiteX415" fmla="*/ 0 w 3025238"/>
              <a:gd name="connsiteY415" fmla="*/ 734235 h 1848547"/>
              <a:gd name="connsiteX416" fmla="*/ 0 w 3025238"/>
              <a:gd name="connsiteY416" fmla="*/ 646084 h 1848547"/>
              <a:gd name="connsiteX417" fmla="*/ 90631 w 3025238"/>
              <a:gd name="connsiteY417" fmla="*/ 646084 h 1848547"/>
              <a:gd name="connsiteX418" fmla="*/ 90631 w 3025238"/>
              <a:gd name="connsiteY418" fmla="*/ 687069 h 1848547"/>
              <a:gd name="connsiteX419" fmla="*/ 233507 w 3025238"/>
              <a:gd name="connsiteY419" fmla="*/ 687069 h 1848547"/>
              <a:gd name="connsiteX420" fmla="*/ 460796 w 3025238"/>
              <a:gd name="connsiteY420" fmla="*/ 467412 h 1848547"/>
              <a:gd name="connsiteX421" fmla="*/ 711059 w 3025238"/>
              <a:gd name="connsiteY421" fmla="*/ 467412 h 1848547"/>
              <a:gd name="connsiteX422" fmla="*/ 248239 w 3025238"/>
              <a:gd name="connsiteY422" fmla="*/ 252259 h 1848547"/>
              <a:gd name="connsiteX423" fmla="*/ 278767 w 3025238"/>
              <a:gd name="connsiteY423" fmla="*/ 252259 h 1848547"/>
              <a:gd name="connsiteX424" fmla="*/ 278767 w 3025238"/>
              <a:gd name="connsiteY424" fmla="*/ 281338 h 1848547"/>
              <a:gd name="connsiteX425" fmla="*/ 252817 w 3025238"/>
              <a:gd name="connsiteY425" fmla="*/ 281338 h 1848547"/>
              <a:gd name="connsiteX426" fmla="*/ 147874 w 3025238"/>
              <a:gd name="connsiteY426" fmla="*/ 382771 h 1848547"/>
              <a:gd name="connsiteX427" fmla="*/ 0 w 3025238"/>
              <a:gd name="connsiteY427" fmla="*/ 382771 h 1848547"/>
              <a:gd name="connsiteX428" fmla="*/ 0 w 3025238"/>
              <a:gd name="connsiteY428" fmla="*/ 376512 h 1848547"/>
              <a:gd name="connsiteX429" fmla="*/ 145202 w 3025238"/>
              <a:gd name="connsiteY429" fmla="*/ 376512 h 1848547"/>
              <a:gd name="connsiteX430" fmla="*/ 248239 w 3025238"/>
              <a:gd name="connsiteY430" fmla="*/ 277292 h 1848547"/>
              <a:gd name="connsiteX431" fmla="*/ 657633 w 3025238"/>
              <a:gd name="connsiteY431" fmla="*/ 218754 h 1848547"/>
              <a:gd name="connsiteX432" fmla="*/ 764485 w 3025238"/>
              <a:gd name="connsiteY432" fmla="*/ 322399 h 1848547"/>
              <a:gd name="connsiteX433" fmla="*/ 811423 w 3025238"/>
              <a:gd name="connsiteY433" fmla="*/ 322399 h 1848547"/>
              <a:gd name="connsiteX434" fmla="*/ 704571 w 3025238"/>
              <a:gd name="connsiteY434" fmla="*/ 218754 h 1848547"/>
              <a:gd name="connsiteX435" fmla="*/ 1127552 w 3025238"/>
              <a:gd name="connsiteY435" fmla="*/ 144033 h 1848547"/>
              <a:gd name="connsiteX436" fmla="*/ 1312481 w 3025238"/>
              <a:gd name="connsiteY436" fmla="*/ 322781 h 1848547"/>
              <a:gd name="connsiteX437" fmla="*/ 1370258 w 3025238"/>
              <a:gd name="connsiteY437" fmla="*/ 322781 h 1848547"/>
              <a:gd name="connsiteX438" fmla="*/ 1185404 w 3025238"/>
              <a:gd name="connsiteY438" fmla="*/ 144033 h 1848547"/>
              <a:gd name="connsiteX439" fmla="*/ 1533256 w 3025238"/>
              <a:gd name="connsiteY439" fmla="*/ 126982 h 1848547"/>
              <a:gd name="connsiteX440" fmla="*/ 1563785 w 3025238"/>
              <a:gd name="connsiteY440" fmla="*/ 126982 h 1848547"/>
              <a:gd name="connsiteX441" fmla="*/ 1563785 w 3025238"/>
              <a:gd name="connsiteY441" fmla="*/ 156061 h 1848547"/>
              <a:gd name="connsiteX442" fmla="*/ 1533256 w 3025238"/>
              <a:gd name="connsiteY442" fmla="*/ 156061 h 1848547"/>
              <a:gd name="connsiteX443" fmla="*/ 1511149 w 3025238"/>
              <a:gd name="connsiteY443" fmla="*/ 106406 h 1848547"/>
              <a:gd name="connsiteX444" fmla="*/ 1511149 w 3025238"/>
              <a:gd name="connsiteY444" fmla="*/ 175860 h 1848547"/>
              <a:gd name="connsiteX445" fmla="*/ 1584113 w 3025238"/>
              <a:gd name="connsiteY445" fmla="*/ 175860 h 1848547"/>
              <a:gd name="connsiteX446" fmla="*/ 1584113 w 3025238"/>
              <a:gd name="connsiteY446" fmla="*/ 106406 h 1848547"/>
              <a:gd name="connsiteX447" fmla="*/ 249509 w 3025238"/>
              <a:gd name="connsiteY447" fmla="*/ 91644 h 1848547"/>
              <a:gd name="connsiteX448" fmla="*/ 280037 w 3025238"/>
              <a:gd name="connsiteY448" fmla="*/ 91644 h 1848547"/>
              <a:gd name="connsiteX449" fmla="*/ 280037 w 3025238"/>
              <a:gd name="connsiteY449" fmla="*/ 120723 h 1848547"/>
              <a:gd name="connsiteX450" fmla="*/ 249509 w 3025238"/>
              <a:gd name="connsiteY450" fmla="*/ 120723 h 1848547"/>
              <a:gd name="connsiteX451" fmla="*/ 227325 w 3025238"/>
              <a:gd name="connsiteY451" fmla="*/ 71221 h 1848547"/>
              <a:gd name="connsiteX452" fmla="*/ 227325 w 3025238"/>
              <a:gd name="connsiteY452" fmla="*/ 140904 h 1848547"/>
              <a:gd name="connsiteX453" fmla="*/ 300290 w 3025238"/>
              <a:gd name="connsiteY453" fmla="*/ 140904 h 1848547"/>
              <a:gd name="connsiteX454" fmla="*/ 300519 w 3025238"/>
              <a:gd name="connsiteY454" fmla="*/ 71221 h 1848547"/>
              <a:gd name="connsiteX455" fmla="*/ 836686 w 3025238"/>
              <a:gd name="connsiteY455" fmla="*/ 44662 h 1848547"/>
              <a:gd name="connsiteX456" fmla="*/ 924075 w 3025238"/>
              <a:gd name="connsiteY456" fmla="*/ 128617 h 1848547"/>
              <a:gd name="connsiteX457" fmla="*/ 943920 w 3025238"/>
              <a:gd name="connsiteY457" fmla="*/ 128617 h 1848547"/>
              <a:gd name="connsiteX458" fmla="*/ 943920 w 3025238"/>
              <a:gd name="connsiteY458" fmla="*/ 137241 h 1848547"/>
              <a:gd name="connsiteX459" fmla="*/ 1362854 w 3025238"/>
              <a:gd name="connsiteY459" fmla="*/ 138004 h 1848547"/>
              <a:gd name="connsiteX460" fmla="*/ 1362854 w 3025238"/>
              <a:gd name="connsiteY460" fmla="*/ 97095 h 1848547"/>
              <a:gd name="connsiteX461" fmla="*/ 1455433 w 3025238"/>
              <a:gd name="connsiteY461" fmla="*/ 97095 h 1848547"/>
              <a:gd name="connsiteX462" fmla="*/ 1455433 w 3025238"/>
              <a:gd name="connsiteY462" fmla="*/ 185019 h 1848547"/>
              <a:gd name="connsiteX463" fmla="*/ 1362854 w 3025238"/>
              <a:gd name="connsiteY463" fmla="*/ 185019 h 1848547"/>
              <a:gd name="connsiteX464" fmla="*/ 1362854 w 3025238"/>
              <a:gd name="connsiteY464" fmla="*/ 143957 h 1848547"/>
              <a:gd name="connsiteX465" fmla="*/ 1194487 w 3025238"/>
              <a:gd name="connsiteY465" fmla="*/ 143957 h 1848547"/>
              <a:gd name="connsiteX466" fmla="*/ 1379263 w 3025238"/>
              <a:gd name="connsiteY466" fmla="*/ 322628 h 1848547"/>
              <a:gd name="connsiteX467" fmla="*/ 1403763 w 3025238"/>
              <a:gd name="connsiteY467" fmla="*/ 322628 h 1848547"/>
              <a:gd name="connsiteX468" fmla="*/ 1403763 w 3025238"/>
              <a:gd name="connsiteY468" fmla="*/ 281643 h 1848547"/>
              <a:gd name="connsiteX469" fmla="*/ 1496343 w 3025238"/>
              <a:gd name="connsiteY469" fmla="*/ 281643 h 1848547"/>
              <a:gd name="connsiteX470" fmla="*/ 1496343 w 3025238"/>
              <a:gd name="connsiteY470" fmla="*/ 323086 h 1848547"/>
              <a:gd name="connsiteX471" fmla="*/ 1759579 w 3025238"/>
              <a:gd name="connsiteY471" fmla="*/ 323086 h 1848547"/>
              <a:gd name="connsiteX472" fmla="*/ 1759579 w 3025238"/>
              <a:gd name="connsiteY472" fmla="*/ 281948 h 1848547"/>
              <a:gd name="connsiteX473" fmla="*/ 1852464 w 3025238"/>
              <a:gd name="connsiteY473" fmla="*/ 281948 h 1848547"/>
              <a:gd name="connsiteX474" fmla="*/ 1852464 w 3025238"/>
              <a:gd name="connsiteY474" fmla="*/ 370101 h 1848547"/>
              <a:gd name="connsiteX475" fmla="*/ 1759961 w 3025238"/>
              <a:gd name="connsiteY475" fmla="*/ 370101 h 1848547"/>
              <a:gd name="connsiteX476" fmla="*/ 1759961 w 3025238"/>
              <a:gd name="connsiteY476" fmla="*/ 329116 h 1848547"/>
              <a:gd name="connsiteX477" fmla="*/ 1496724 w 3025238"/>
              <a:gd name="connsiteY477" fmla="*/ 329116 h 1848547"/>
              <a:gd name="connsiteX478" fmla="*/ 1496724 w 3025238"/>
              <a:gd name="connsiteY478" fmla="*/ 369567 h 1848547"/>
              <a:gd name="connsiteX479" fmla="*/ 1404144 w 3025238"/>
              <a:gd name="connsiteY479" fmla="*/ 369567 h 1848547"/>
              <a:gd name="connsiteX480" fmla="*/ 1404144 w 3025238"/>
              <a:gd name="connsiteY480" fmla="*/ 329116 h 1848547"/>
              <a:gd name="connsiteX481" fmla="*/ 1310649 w 3025238"/>
              <a:gd name="connsiteY481" fmla="*/ 329116 h 1848547"/>
              <a:gd name="connsiteX482" fmla="*/ 1310191 w 3025238"/>
              <a:gd name="connsiteY482" fmla="*/ 328581 h 1848547"/>
              <a:gd name="connsiteX483" fmla="*/ 979791 w 3025238"/>
              <a:gd name="connsiteY483" fmla="*/ 328581 h 1848547"/>
              <a:gd name="connsiteX484" fmla="*/ 979791 w 3025238"/>
              <a:gd name="connsiteY484" fmla="*/ 347509 h 1848547"/>
              <a:gd name="connsiteX485" fmla="*/ 933157 w 3025238"/>
              <a:gd name="connsiteY485" fmla="*/ 347509 h 1848547"/>
              <a:gd name="connsiteX486" fmla="*/ 933157 w 3025238"/>
              <a:gd name="connsiteY486" fmla="*/ 328581 h 1848547"/>
              <a:gd name="connsiteX487" fmla="*/ 463467 w 3025238"/>
              <a:gd name="connsiteY487" fmla="*/ 328581 h 1848547"/>
              <a:gd name="connsiteX488" fmla="*/ 363715 w 3025238"/>
              <a:gd name="connsiteY488" fmla="*/ 424901 h 1848547"/>
              <a:gd name="connsiteX489" fmla="*/ 363715 w 3025238"/>
              <a:gd name="connsiteY489" fmla="*/ 447798 h 1848547"/>
              <a:gd name="connsiteX490" fmla="*/ 339749 w 3025238"/>
              <a:gd name="connsiteY490" fmla="*/ 447798 h 1848547"/>
              <a:gd name="connsiteX491" fmla="*/ 236178 w 3025238"/>
              <a:gd name="connsiteY491" fmla="*/ 547933 h 1848547"/>
              <a:gd name="connsiteX492" fmla="*/ 19804 w 3025238"/>
              <a:gd name="connsiteY492" fmla="*/ 547933 h 1848547"/>
              <a:gd name="connsiteX493" fmla="*/ 19804 w 3025238"/>
              <a:gd name="connsiteY493" fmla="*/ 541751 h 1848547"/>
              <a:gd name="connsiteX494" fmla="*/ 233507 w 3025238"/>
              <a:gd name="connsiteY494" fmla="*/ 541751 h 1848547"/>
              <a:gd name="connsiteX495" fmla="*/ 333261 w 3025238"/>
              <a:gd name="connsiteY495" fmla="*/ 445355 h 1848547"/>
              <a:gd name="connsiteX496" fmla="*/ 333261 w 3025238"/>
              <a:gd name="connsiteY496" fmla="*/ 418719 h 1848547"/>
              <a:gd name="connsiteX497" fmla="*/ 360814 w 3025238"/>
              <a:gd name="connsiteY497" fmla="*/ 418719 h 1848547"/>
              <a:gd name="connsiteX498" fmla="*/ 460797 w 3025238"/>
              <a:gd name="connsiteY498" fmla="*/ 322094 h 1848547"/>
              <a:gd name="connsiteX499" fmla="*/ 755249 w 3025238"/>
              <a:gd name="connsiteY499" fmla="*/ 322094 h 1848547"/>
              <a:gd name="connsiteX500" fmla="*/ 648398 w 3025238"/>
              <a:gd name="connsiteY500" fmla="*/ 218447 h 1848547"/>
              <a:gd name="connsiteX501" fmla="*/ 407371 w 3025238"/>
              <a:gd name="connsiteY501" fmla="*/ 218447 h 1848547"/>
              <a:gd name="connsiteX502" fmla="*/ 407371 w 3025238"/>
              <a:gd name="connsiteY502" fmla="*/ 237452 h 1848547"/>
              <a:gd name="connsiteX503" fmla="*/ 361119 w 3025238"/>
              <a:gd name="connsiteY503" fmla="*/ 237452 h 1848547"/>
              <a:gd name="connsiteX504" fmla="*/ 361119 w 3025238"/>
              <a:gd name="connsiteY504" fmla="*/ 193338 h 1848547"/>
              <a:gd name="connsiteX505" fmla="*/ 407371 w 3025238"/>
              <a:gd name="connsiteY505" fmla="*/ 193338 h 1848547"/>
              <a:gd name="connsiteX506" fmla="*/ 407371 w 3025238"/>
              <a:gd name="connsiteY506" fmla="*/ 212572 h 1848547"/>
              <a:gd name="connsiteX507" fmla="*/ 706861 w 3025238"/>
              <a:gd name="connsiteY507" fmla="*/ 212572 h 1848547"/>
              <a:gd name="connsiteX508" fmla="*/ 820429 w 3025238"/>
              <a:gd name="connsiteY508" fmla="*/ 322323 h 1848547"/>
              <a:gd name="connsiteX509" fmla="*/ 933081 w 3025238"/>
              <a:gd name="connsiteY509" fmla="*/ 322323 h 1848547"/>
              <a:gd name="connsiteX510" fmla="*/ 933081 w 3025238"/>
              <a:gd name="connsiteY510" fmla="*/ 307821 h 1848547"/>
              <a:gd name="connsiteX511" fmla="*/ 727010 w 3025238"/>
              <a:gd name="connsiteY511" fmla="*/ 108849 h 1848547"/>
              <a:gd name="connsiteX512" fmla="*/ 309830 w 3025238"/>
              <a:gd name="connsiteY512" fmla="*/ 108849 h 1848547"/>
              <a:gd name="connsiteX513" fmla="*/ 309830 w 3025238"/>
              <a:gd name="connsiteY513" fmla="*/ 149834 h 1848547"/>
              <a:gd name="connsiteX514" fmla="*/ 221907 w 3025238"/>
              <a:gd name="connsiteY514" fmla="*/ 149834 h 1848547"/>
              <a:gd name="connsiteX515" fmla="*/ 111467 w 3025238"/>
              <a:gd name="connsiteY515" fmla="*/ 256686 h 1848547"/>
              <a:gd name="connsiteX516" fmla="*/ 0 w 3025238"/>
              <a:gd name="connsiteY516" fmla="*/ 256686 h 1848547"/>
              <a:gd name="connsiteX517" fmla="*/ 0 w 3025238"/>
              <a:gd name="connsiteY517" fmla="*/ 250580 h 1848547"/>
              <a:gd name="connsiteX518" fmla="*/ 108949 w 3025238"/>
              <a:gd name="connsiteY518" fmla="*/ 250580 h 1848547"/>
              <a:gd name="connsiteX519" fmla="*/ 217480 w 3025238"/>
              <a:gd name="connsiteY519" fmla="*/ 145560 h 1848547"/>
              <a:gd name="connsiteX520" fmla="*/ 217480 w 3025238"/>
              <a:gd name="connsiteY520" fmla="*/ 108925 h 1848547"/>
              <a:gd name="connsiteX521" fmla="*/ 20416 w 3025238"/>
              <a:gd name="connsiteY521" fmla="*/ 108925 h 1848547"/>
              <a:gd name="connsiteX522" fmla="*/ 20416 w 3025238"/>
              <a:gd name="connsiteY522" fmla="*/ 127929 h 1848547"/>
              <a:gd name="connsiteX523" fmla="*/ 0 w 3025238"/>
              <a:gd name="connsiteY523" fmla="*/ 127929 h 1848547"/>
              <a:gd name="connsiteX524" fmla="*/ 0 w 3025238"/>
              <a:gd name="connsiteY524" fmla="*/ 83433 h 1848547"/>
              <a:gd name="connsiteX525" fmla="*/ 21025 w 3025238"/>
              <a:gd name="connsiteY525" fmla="*/ 83433 h 1848547"/>
              <a:gd name="connsiteX526" fmla="*/ 21025 w 3025238"/>
              <a:gd name="connsiteY526" fmla="*/ 102362 h 1848547"/>
              <a:gd name="connsiteX527" fmla="*/ 218090 w 3025238"/>
              <a:gd name="connsiteY527" fmla="*/ 102362 h 1848547"/>
              <a:gd name="connsiteX528" fmla="*/ 218090 w 3025238"/>
              <a:gd name="connsiteY528" fmla="*/ 61452 h 1848547"/>
              <a:gd name="connsiteX529" fmla="*/ 310593 w 3025238"/>
              <a:gd name="connsiteY529" fmla="*/ 61452 h 1848547"/>
              <a:gd name="connsiteX530" fmla="*/ 310593 w 3025238"/>
              <a:gd name="connsiteY530" fmla="*/ 102438 h 1848547"/>
              <a:gd name="connsiteX531" fmla="*/ 730368 w 3025238"/>
              <a:gd name="connsiteY531" fmla="*/ 102438 h 1848547"/>
              <a:gd name="connsiteX532" fmla="*/ 937966 w 3025238"/>
              <a:gd name="connsiteY532" fmla="*/ 303090 h 1848547"/>
              <a:gd name="connsiteX533" fmla="*/ 979791 w 3025238"/>
              <a:gd name="connsiteY533" fmla="*/ 303090 h 1848547"/>
              <a:gd name="connsiteX534" fmla="*/ 979791 w 3025238"/>
              <a:gd name="connsiteY534" fmla="*/ 322094 h 1848547"/>
              <a:gd name="connsiteX535" fmla="*/ 1303399 w 3025238"/>
              <a:gd name="connsiteY535" fmla="*/ 322094 h 1848547"/>
              <a:gd name="connsiteX536" fmla="*/ 1118469 w 3025238"/>
              <a:gd name="connsiteY536" fmla="*/ 143270 h 1848547"/>
              <a:gd name="connsiteX537" fmla="*/ 943920 w 3025238"/>
              <a:gd name="connsiteY537" fmla="*/ 143270 h 1848547"/>
              <a:gd name="connsiteX538" fmla="*/ 943920 w 3025238"/>
              <a:gd name="connsiteY538" fmla="*/ 151818 h 1848547"/>
              <a:gd name="connsiteX539" fmla="*/ 919496 w 3025238"/>
              <a:gd name="connsiteY539" fmla="*/ 151818 h 1848547"/>
              <a:gd name="connsiteX540" fmla="*/ 919496 w 3025238"/>
              <a:gd name="connsiteY540" fmla="*/ 132891 h 1848547"/>
              <a:gd name="connsiteX541" fmla="*/ 832107 w 3025238"/>
              <a:gd name="connsiteY541" fmla="*/ 48936 h 1848547"/>
              <a:gd name="connsiteX542" fmla="*/ 2319674 w 3025238"/>
              <a:gd name="connsiteY542" fmla="*/ 0 h 1848547"/>
              <a:gd name="connsiteX543" fmla="*/ 2328614 w 3025238"/>
              <a:gd name="connsiteY543" fmla="*/ 0 h 1848547"/>
              <a:gd name="connsiteX544" fmla="*/ 2185688 w 3025238"/>
              <a:gd name="connsiteY544" fmla="*/ 138080 h 1848547"/>
              <a:gd name="connsiteX545" fmla="*/ 2254379 w 3025238"/>
              <a:gd name="connsiteY545" fmla="*/ 138080 h 1848547"/>
              <a:gd name="connsiteX546" fmla="*/ 2397611 w 3025238"/>
              <a:gd name="connsiteY546" fmla="*/ 0 h 1848547"/>
              <a:gd name="connsiteX547" fmla="*/ 2405977 w 3025238"/>
              <a:gd name="connsiteY547" fmla="*/ 0 h 1848547"/>
              <a:gd name="connsiteX548" fmla="*/ 2258271 w 3025238"/>
              <a:gd name="connsiteY548" fmla="*/ 142965 h 1848547"/>
              <a:gd name="connsiteX549" fmla="*/ 2257355 w 3025238"/>
              <a:gd name="connsiteY549" fmla="*/ 143881 h 1848547"/>
              <a:gd name="connsiteX550" fmla="*/ 1593883 w 3025238"/>
              <a:gd name="connsiteY550" fmla="*/ 143881 h 1848547"/>
              <a:gd name="connsiteX551" fmla="*/ 1593883 w 3025238"/>
              <a:gd name="connsiteY551" fmla="*/ 184866 h 1848547"/>
              <a:gd name="connsiteX552" fmla="*/ 1501380 w 3025238"/>
              <a:gd name="connsiteY552" fmla="*/ 184866 h 1848547"/>
              <a:gd name="connsiteX553" fmla="*/ 1501380 w 3025238"/>
              <a:gd name="connsiteY553" fmla="*/ 96790 h 1848547"/>
              <a:gd name="connsiteX554" fmla="*/ 1593883 w 3025238"/>
              <a:gd name="connsiteY554" fmla="*/ 96790 h 1848547"/>
              <a:gd name="connsiteX555" fmla="*/ 1593883 w 3025238"/>
              <a:gd name="connsiteY555" fmla="*/ 137775 h 1848547"/>
              <a:gd name="connsiteX556" fmla="*/ 2177064 w 3025238"/>
              <a:gd name="connsiteY556" fmla="*/ 137775 h 1848547"/>
              <a:gd name="connsiteX557" fmla="*/ 1083332 w 3025238"/>
              <a:gd name="connsiteY557" fmla="*/ 0 h 1848547"/>
              <a:gd name="connsiteX558" fmla="*/ 1092340 w 3025238"/>
              <a:gd name="connsiteY558" fmla="*/ 0 h 1848547"/>
              <a:gd name="connsiteX559" fmla="*/ 1062269 w 3025238"/>
              <a:gd name="connsiteY559" fmla="*/ 29060 h 1848547"/>
              <a:gd name="connsiteX560" fmla="*/ 825135 w 3025238"/>
              <a:gd name="connsiteY560" fmla="*/ 29060 h 1848547"/>
              <a:gd name="connsiteX561" fmla="*/ 825135 w 3025238"/>
              <a:gd name="connsiteY561" fmla="*/ 37608 h 1848547"/>
              <a:gd name="connsiteX562" fmla="*/ 800711 w 3025238"/>
              <a:gd name="connsiteY562" fmla="*/ 37608 h 1848547"/>
              <a:gd name="connsiteX563" fmla="*/ 800711 w 3025238"/>
              <a:gd name="connsiteY563" fmla="*/ 14330 h 1848547"/>
              <a:gd name="connsiteX564" fmla="*/ 825135 w 3025238"/>
              <a:gd name="connsiteY564" fmla="*/ 14330 h 1848547"/>
              <a:gd name="connsiteX565" fmla="*/ 825135 w 3025238"/>
              <a:gd name="connsiteY565" fmla="*/ 22954 h 1848547"/>
              <a:gd name="connsiteX566" fmla="*/ 1059598 w 3025238"/>
              <a:gd name="connsiteY566" fmla="*/ 22954 h 1848547"/>
              <a:gd name="connsiteX567" fmla="*/ 780749 w 3025238"/>
              <a:gd name="connsiteY567" fmla="*/ 0 h 1848547"/>
              <a:gd name="connsiteX568" fmla="*/ 789881 w 3025238"/>
              <a:gd name="connsiteY568" fmla="*/ 0 h 1848547"/>
              <a:gd name="connsiteX569" fmla="*/ 790052 w 3025238"/>
              <a:gd name="connsiteY569" fmla="*/ 165 h 1848547"/>
              <a:gd name="connsiteX570" fmla="*/ 785473 w 3025238"/>
              <a:gd name="connsiteY570" fmla="*/ 4516 h 1848547"/>
            </a:gdLst>
            <a:ahLst/>
            <a:cxnLst/>
            <a:rect l="l" t="t" r="r" b="b"/>
            <a:pathLst>
              <a:path w="3025238" h="1848547">
                <a:moveTo>
                  <a:pt x="362416" y="1622175"/>
                </a:moveTo>
                <a:lnTo>
                  <a:pt x="548109" y="1801456"/>
                </a:lnTo>
                <a:lnTo>
                  <a:pt x="605809" y="1801456"/>
                </a:lnTo>
                <a:lnTo>
                  <a:pt x="420268" y="1622175"/>
                </a:lnTo>
                <a:close/>
                <a:moveTo>
                  <a:pt x="768121" y="1605428"/>
                </a:moveTo>
                <a:lnTo>
                  <a:pt x="798650" y="1605428"/>
                </a:lnTo>
                <a:lnTo>
                  <a:pt x="798650" y="1634507"/>
                </a:lnTo>
                <a:lnTo>
                  <a:pt x="768121" y="1634507"/>
                </a:lnTo>
                <a:close/>
                <a:moveTo>
                  <a:pt x="746015" y="1584852"/>
                </a:moveTo>
                <a:lnTo>
                  <a:pt x="746015" y="1654306"/>
                </a:lnTo>
                <a:lnTo>
                  <a:pt x="818903" y="1654306"/>
                </a:lnTo>
                <a:lnTo>
                  <a:pt x="818903" y="1584852"/>
                </a:lnTo>
                <a:close/>
                <a:moveTo>
                  <a:pt x="71550" y="1523413"/>
                </a:moveTo>
                <a:lnTo>
                  <a:pt x="158635" y="1607062"/>
                </a:lnTo>
                <a:lnTo>
                  <a:pt x="178479" y="1607062"/>
                </a:lnTo>
                <a:lnTo>
                  <a:pt x="178479" y="1615686"/>
                </a:lnTo>
                <a:lnTo>
                  <a:pt x="597414" y="1616450"/>
                </a:lnTo>
                <a:lnTo>
                  <a:pt x="597414" y="1575540"/>
                </a:lnTo>
                <a:lnTo>
                  <a:pt x="689993" y="1575540"/>
                </a:lnTo>
                <a:lnTo>
                  <a:pt x="689993" y="1663388"/>
                </a:lnTo>
                <a:lnTo>
                  <a:pt x="597414" y="1663388"/>
                </a:lnTo>
                <a:lnTo>
                  <a:pt x="597414" y="1622327"/>
                </a:lnTo>
                <a:lnTo>
                  <a:pt x="429046" y="1622327"/>
                </a:lnTo>
                <a:lnTo>
                  <a:pt x="614357" y="1801456"/>
                </a:lnTo>
                <a:lnTo>
                  <a:pt x="994063" y="1801456"/>
                </a:lnTo>
                <a:lnTo>
                  <a:pt x="994063" y="1760471"/>
                </a:lnTo>
                <a:lnTo>
                  <a:pt x="1086642" y="1760471"/>
                </a:lnTo>
                <a:lnTo>
                  <a:pt x="1086642" y="1848547"/>
                </a:lnTo>
                <a:lnTo>
                  <a:pt x="994368" y="1848547"/>
                </a:lnTo>
                <a:lnTo>
                  <a:pt x="994368" y="1807562"/>
                </a:lnTo>
                <a:lnTo>
                  <a:pt x="545133" y="1807562"/>
                </a:lnTo>
                <a:lnTo>
                  <a:pt x="353334" y="1622175"/>
                </a:lnTo>
                <a:lnTo>
                  <a:pt x="178784" y="1622175"/>
                </a:lnTo>
                <a:lnTo>
                  <a:pt x="178784" y="1630646"/>
                </a:lnTo>
                <a:lnTo>
                  <a:pt x="154360" y="1630646"/>
                </a:lnTo>
                <a:lnTo>
                  <a:pt x="154360" y="1611718"/>
                </a:lnTo>
                <a:lnTo>
                  <a:pt x="66972" y="1527763"/>
                </a:lnTo>
                <a:close/>
                <a:moveTo>
                  <a:pt x="0" y="1454882"/>
                </a:moveTo>
                <a:lnTo>
                  <a:pt x="24918" y="1478841"/>
                </a:lnTo>
                <a:lnTo>
                  <a:pt x="20339" y="1483191"/>
                </a:lnTo>
                <a:lnTo>
                  <a:pt x="0" y="1463775"/>
                </a:lnTo>
                <a:close/>
                <a:moveTo>
                  <a:pt x="1607774" y="1436023"/>
                </a:moveTo>
                <a:lnTo>
                  <a:pt x="1421012" y="1616526"/>
                </a:lnTo>
                <a:lnTo>
                  <a:pt x="1489473" y="1616526"/>
                </a:lnTo>
                <a:lnTo>
                  <a:pt x="1637768" y="1473269"/>
                </a:lnTo>
                <a:lnTo>
                  <a:pt x="1637768" y="1436023"/>
                </a:lnTo>
                <a:close/>
                <a:moveTo>
                  <a:pt x="1047843" y="1421720"/>
                </a:moveTo>
                <a:lnTo>
                  <a:pt x="1072267" y="1421720"/>
                </a:lnTo>
                <a:lnTo>
                  <a:pt x="1072267" y="1444998"/>
                </a:lnTo>
                <a:lnTo>
                  <a:pt x="1047843" y="1444998"/>
                </a:lnTo>
                <a:close/>
                <a:moveTo>
                  <a:pt x="1245825" y="1286476"/>
                </a:moveTo>
                <a:lnTo>
                  <a:pt x="1276354" y="1286476"/>
                </a:lnTo>
                <a:lnTo>
                  <a:pt x="1276354" y="1315555"/>
                </a:lnTo>
                <a:lnTo>
                  <a:pt x="1245825" y="1315555"/>
                </a:lnTo>
                <a:close/>
                <a:moveTo>
                  <a:pt x="621199" y="1284949"/>
                </a:moveTo>
                <a:lnTo>
                  <a:pt x="667528" y="1284949"/>
                </a:lnTo>
                <a:lnTo>
                  <a:pt x="667528" y="1328987"/>
                </a:lnTo>
                <a:lnTo>
                  <a:pt x="621199" y="1328987"/>
                </a:lnTo>
                <a:lnTo>
                  <a:pt x="621199" y="1310059"/>
                </a:lnTo>
                <a:lnTo>
                  <a:pt x="501449" y="1310059"/>
                </a:lnTo>
                <a:lnTo>
                  <a:pt x="297134" y="1507506"/>
                </a:lnTo>
                <a:lnTo>
                  <a:pt x="59999" y="1507506"/>
                </a:lnTo>
                <a:lnTo>
                  <a:pt x="59999" y="1516130"/>
                </a:lnTo>
                <a:lnTo>
                  <a:pt x="35576" y="1516130"/>
                </a:lnTo>
                <a:lnTo>
                  <a:pt x="35576" y="1492852"/>
                </a:lnTo>
                <a:lnTo>
                  <a:pt x="59999" y="1492852"/>
                </a:lnTo>
                <a:lnTo>
                  <a:pt x="59999" y="1501400"/>
                </a:lnTo>
                <a:lnTo>
                  <a:pt x="294386" y="1501400"/>
                </a:lnTo>
                <a:lnTo>
                  <a:pt x="498702" y="1303877"/>
                </a:lnTo>
                <a:lnTo>
                  <a:pt x="621199" y="1303877"/>
                </a:lnTo>
                <a:close/>
                <a:moveTo>
                  <a:pt x="1224024" y="1266129"/>
                </a:moveTo>
                <a:lnTo>
                  <a:pt x="1224024" y="1335582"/>
                </a:lnTo>
                <a:lnTo>
                  <a:pt x="1296988" y="1335582"/>
                </a:lnTo>
                <a:lnTo>
                  <a:pt x="1296988" y="1266129"/>
                </a:lnTo>
                <a:close/>
                <a:moveTo>
                  <a:pt x="107881" y="1237584"/>
                </a:moveTo>
                <a:lnTo>
                  <a:pt x="138410" y="1237584"/>
                </a:lnTo>
                <a:lnTo>
                  <a:pt x="138410" y="1266664"/>
                </a:lnTo>
                <a:lnTo>
                  <a:pt x="107881" y="1266664"/>
                </a:lnTo>
                <a:lnTo>
                  <a:pt x="107881" y="1255215"/>
                </a:lnTo>
                <a:lnTo>
                  <a:pt x="0" y="1255215"/>
                </a:lnTo>
                <a:lnTo>
                  <a:pt x="0" y="1249109"/>
                </a:lnTo>
                <a:lnTo>
                  <a:pt x="107881" y="1249109"/>
                </a:lnTo>
                <a:close/>
                <a:moveTo>
                  <a:pt x="972006" y="1207666"/>
                </a:moveTo>
                <a:lnTo>
                  <a:pt x="739985" y="1429765"/>
                </a:lnTo>
                <a:lnTo>
                  <a:pt x="808675" y="1429765"/>
                </a:lnTo>
                <a:lnTo>
                  <a:pt x="1040696" y="1207666"/>
                </a:lnTo>
                <a:close/>
                <a:moveTo>
                  <a:pt x="439121" y="1182861"/>
                </a:moveTo>
                <a:lnTo>
                  <a:pt x="218243" y="1396565"/>
                </a:lnTo>
                <a:lnTo>
                  <a:pt x="267319" y="1396565"/>
                </a:lnTo>
                <a:lnTo>
                  <a:pt x="488273" y="1182861"/>
                </a:lnTo>
                <a:close/>
                <a:moveTo>
                  <a:pt x="2573484" y="1169275"/>
                </a:moveTo>
                <a:lnTo>
                  <a:pt x="2665987" y="1169275"/>
                </a:lnTo>
                <a:lnTo>
                  <a:pt x="2665987" y="1257123"/>
                </a:lnTo>
                <a:lnTo>
                  <a:pt x="2573484" y="1257123"/>
                </a:lnTo>
                <a:lnTo>
                  <a:pt x="2573484" y="1216138"/>
                </a:lnTo>
                <a:lnTo>
                  <a:pt x="2380845" y="1216138"/>
                </a:lnTo>
                <a:lnTo>
                  <a:pt x="2380845" y="1234989"/>
                </a:lnTo>
                <a:lnTo>
                  <a:pt x="2334594" y="1234989"/>
                </a:lnTo>
                <a:lnTo>
                  <a:pt x="2334594" y="1216061"/>
                </a:lnTo>
                <a:lnTo>
                  <a:pt x="2194619" y="1216061"/>
                </a:lnTo>
                <a:lnTo>
                  <a:pt x="1967329" y="1435794"/>
                </a:lnTo>
                <a:lnTo>
                  <a:pt x="1730271" y="1435794"/>
                </a:lnTo>
                <a:lnTo>
                  <a:pt x="1730271" y="1476779"/>
                </a:lnTo>
                <a:lnTo>
                  <a:pt x="1642958" y="1476779"/>
                </a:lnTo>
                <a:lnTo>
                  <a:pt x="1493137" y="1621792"/>
                </a:lnTo>
                <a:lnTo>
                  <a:pt x="1492221" y="1622709"/>
                </a:lnTo>
                <a:lnTo>
                  <a:pt x="828747" y="1622709"/>
                </a:lnTo>
                <a:lnTo>
                  <a:pt x="828595" y="1663694"/>
                </a:lnTo>
                <a:lnTo>
                  <a:pt x="736017" y="1663694"/>
                </a:lnTo>
                <a:lnTo>
                  <a:pt x="736017" y="1575541"/>
                </a:lnTo>
                <a:lnTo>
                  <a:pt x="828595" y="1575541"/>
                </a:lnTo>
                <a:lnTo>
                  <a:pt x="828595" y="1616374"/>
                </a:lnTo>
                <a:lnTo>
                  <a:pt x="1411777" y="1616374"/>
                </a:lnTo>
                <a:lnTo>
                  <a:pt x="1598538" y="1435870"/>
                </a:lnTo>
                <a:lnTo>
                  <a:pt x="1086643" y="1435870"/>
                </a:lnTo>
                <a:lnTo>
                  <a:pt x="1086643" y="1429765"/>
                </a:lnTo>
                <a:lnTo>
                  <a:pt x="1637463" y="1429765"/>
                </a:lnTo>
                <a:lnTo>
                  <a:pt x="1637463" y="1388779"/>
                </a:lnTo>
                <a:lnTo>
                  <a:pt x="1729966" y="1388779"/>
                </a:lnTo>
                <a:lnTo>
                  <a:pt x="1729966" y="1429765"/>
                </a:lnTo>
                <a:lnTo>
                  <a:pt x="1964353" y="1429765"/>
                </a:lnTo>
                <a:lnTo>
                  <a:pt x="2191947" y="1210184"/>
                </a:lnTo>
                <a:lnTo>
                  <a:pt x="2334594" y="1210184"/>
                </a:lnTo>
                <a:lnTo>
                  <a:pt x="2334594" y="1191256"/>
                </a:lnTo>
                <a:lnTo>
                  <a:pt x="2380845" y="1191256"/>
                </a:lnTo>
                <a:lnTo>
                  <a:pt x="2380845" y="1210261"/>
                </a:lnTo>
                <a:lnTo>
                  <a:pt x="2573484" y="1210261"/>
                </a:lnTo>
                <a:close/>
                <a:moveTo>
                  <a:pt x="606955" y="1145234"/>
                </a:moveTo>
                <a:lnTo>
                  <a:pt x="606955" y="1214688"/>
                </a:lnTo>
                <a:lnTo>
                  <a:pt x="679918" y="1214688"/>
                </a:lnTo>
                <a:lnTo>
                  <a:pt x="679918" y="1145234"/>
                </a:lnTo>
                <a:close/>
                <a:moveTo>
                  <a:pt x="597262" y="1136228"/>
                </a:moveTo>
                <a:lnTo>
                  <a:pt x="689765" y="1136228"/>
                </a:lnTo>
                <a:lnTo>
                  <a:pt x="689765" y="1223847"/>
                </a:lnTo>
                <a:lnTo>
                  <a:pt x="597109" y="1223847"/>
                </a:lnTo>
                <a:lnTo>
                  <a:pt x="597109" y="1182861"/>
                </a:lnTo>
                <a:lnTo>
                  <a:pt x="497280" y="1182861"/>
                </a:lnTo>
                <a:lnTo>
                  <a:pt x="269990" y="1402518"/>
                </a:lnTo>
                <a:lnTo>
                  <a:pt x="0" y="1402518"/>
                </a:lnTo>
                <a:lnTo>
                  <a:pt x="0" y="1396870"/>
                </a:lnTo>
                <a:lnTo>
                  <a:pt x="208932" y="1396870"/>
                </a:lnTo>
                <a:lnTo>
                  <a:pt x="436526" y="1177213"/>
                </a:lnTo>
                <a:lnTo>
                  <a:pt x="597262" y="1177213"/>
                </a:lnTo>
                <a:close/>
                <a:moveTo>
                  <a:pt x="1411320" y="1096769"/>
                </a:moveTo>
                <a:lnTo>
                  <a:pt x="1505654" y="1188356"/>
                </a:lnTo>
                <a:lnTo>
                  <a:pt x="1543815" y="1188356"/>
                </a:lnTo>
                <a:lnTo>
                  <a:pt x="1449481" y="1096769"/>
                </a:lnTo>
                <a:close/>
                <a:moveTo>
                  <a:pt x="2964917" y="1066972"/>
                </a:moveTo>
                <a:lnTo>
                  <a:pt x="2995446" y="1066972"/>
                </a:lnTo>
                <a:lnTo>
                  <a:pt x="2995446" y="1096051"/>
                </a:lnTo>
                <a:lnTo>
                  <a:pt x="2964917" y="1096051"/>
                </a:lnTo>
                <a:close/>
                <a:moveTo>
                  <a:pt x="2605437" y="1066972"/>
                </a:moveTo>
                <a:lnTo>
                  <a:pt x="2635966" y="1066972"/>
                </a:lnTo>
                <a:lnTo>
                  <a:pt x="2635966" y="1096051"/>
                </a:lnTo>
                <a:lnTo>
                  <a:pt x="2605437" y="1096051"/>
                </a:lnTo>
                <a:close/>
                <a:moveTo>
                  <a:pt x="2942809" y="1046091"/>
                </a:moveTo>
                <a:lnTo>
                  <a:pt x="2942809" y="1115544"/>
                </a:lnTo>
                <a:lnTo>
                  <a:pt x="3015697" y="1115544"/>
                </a:lnTo>
                <a:lnTo>
                  <a:pt x="3015697" y="1046091"/>
                </a:lnTo>
                <a:close/>
                <a:moveTo>
                  <a:pt x="2932658" y="1037085"/>
                </a:moveTo>
                <a:lnTo>
                  <a:pt x="3025238" y="1037085"/>
                </a:lnTo>
                <a:lnTo>
                  <a:pt x="3025238" y="1125237"/>
                </a:lnTo>
                <a:lnTo>
                  <a:pt x="2932964" y="1125237"/>
                </a:lnTo>
                <a:lnTo>
                  <a:pt x="2932964" y="1084252"/>
                </a:lnTo>
                <a:lnTo>
                  <a:pt x="2648662" y="1084252"/>
                </a:lnTo>
                <a:lnTo>
                  <a:pt x="2648357" y="1078070"/>
                </a:lnTo>
                <a:lnTo>
                  <a:pt x="2932658" y="1078070"/>
                </a:lnTo>
                <a:close/>
                <a:moveTo>
                  <a:pt x="0" y="983659"/>
                </a:moveTo>
                <a:lnTo>
                  <a:pt x="11103" y="983659"/>
                </a:lnTo>
                <a:lnTo>
                  <a:pt x="11103" y="989765"/>
                </a:lnTo>
                <a:lnTo>
                  <a:pt x="0" y="989765"/>
                </a:lnTo>
                <a:close/>
                <a:moveTo>
                  <a:pt x="29928" y="972561"/>
                </a:moveTo>
                <a:lnTo>
                  <a:pt x="60458" y="972561"/>
                </a:lnTo>
                <a:lnTo>
                  <a:pt x="60458" y="1001640"/>
                </a:lnTo>
                <a:lnTo>
                  <a:pt x="29928" y="1001640"/>
                </a:lnTo>
                <a:close/>
                <a:moveTo>
                  <a:pt x="1006886" y="963204"/>
                </a:moveTo>
                <a:lnTo>
                  <a:pt x="1006886" y="1032658"/>
                </a:lnTo>
                <a:lnTo>
                  <a:pt x="1079849" y="1032658"/>
                </a:lnTo>
                <a:lnTo>
                  <a:pt x="1079849" y="963204"/>
                </a:lnTo>
                <a:close/>
                <a:moveTo>
                  <a:pt x="997346" y="953587"/>
                </a:moveTo>
                <a:lnTo>
                  <a:pt x="1089849" y="953587"/>
                </a:lnTo>
                <a:lnTo>
                  <a:pt x="1089849" y="1037542"/>
                </a:lnTo>
                <a:lnTo>
                  <a:pt x="1145869" y="1090968"/>
                </a:lnTo>
                <a:lnTo>
                  <a:pt x="1452609" y="1090968"/>
                </a:lnTo>
                <a:lnTo>
                  <a:pt x="1553279" y="1188280"/>
                </a:lnTo>
                <a:lnTo>
                  <a:pt x="1826209" y="1188280"/>
                </a:lnTo>
                <a:lnTo>
                  <a:pt x="1826209" y="1176831"/>
                </a:lnTo>
                <a:lnTo>
                  <a:pt x="1856738" y="1176831"/>
                </a:lnTo>
                <a:lnTo>
                  <a:pt x="1856738" y="1205910"/>
                </a:lnTo>
                <a:lnTo>
                  <a:pt x="1826209" y="1205910"/>
                </a:lnTo>
                <a:lnTo>
                  <a:pt x="1826209" y="1194462"/>
                </a:lnTo>
                <a:lnTo>
                  <a:pt x="1504509" y="1194462"/>
                </a:lnTo>
                <a:lnTo>
                  <a:pt x="1503134" y="1194462"/>
                </a:lnTo>
                <a:lnTo>
                  <a:pt x="1402465" y="1097150"/>
                </a:lnTo>
                <a:lnTo>
                  <a:pt x="1142969" y="1097150"/>
                </a:lnTo>
                <a:lnTo>
                  <a:pt x="1085268" y="1041740"/>
                </a:lnTo>
                <a:lnTo>
                  <a:pt x="997346" y="1041740"/>
                </a:lnTo>
                <a:close/>
                <a:moveTo>
                  <a:pt x="1410938" y="864977"/>
                </a:moveTo>
                <a:lnTo>
                  <a:pt x="1632273" y="1078680"/>
                </a:lnTo>
                <a:lnTo>
                  <a:pt x="1722334" y="1078680"/>
                </a:lnTo>
                <a:lnTo>
                  <a:pt x="1500998" y="864977"/>
                </a:lnTo>
                <a:close/>
                <a:moveTo>
                  <a:pt x="797685" y="850628"/>
                </a:moveTo>
                <a:lnTo>
                  <a:pt x="822108" y="850628"/>
                </a:lnTo>
                <a:lnTo>
                  <a:pt x="822108" y="873525"/>
                </a:lnTo>
                <a:lnTo>
                  <a:pt x="797685" y="873525"/>
                </a:lnTo>
                <a:lnTo>
                  <a:pt x="797685" y="864977"/>
                </a:lnTo>
                <a:lnTo>
                  <a:pt x="680758" y="864977"/>
                </a:lnTo>
                <a:lnTo>
                  <a:pt x="546201" y="994725"/>
                </a:lnTo>
                <a:lnTo>
                  <a:pt x="863322" y="994725"/>
                </a:lnTo>
                <a:lnTo>
                  <a:pt x="863322" y="953816"/>
                </a:lnTo>
                <a:lnTo>
                  <a:pt x="955825" y="953816"/>
                </a:lnTo>
                <a:lnTo>
                  <a:pt x="955825" y="1041588"/>
                </a:lnTo>
                <a:lnTo>
                  <a:pt x="912779" y="1041588"/>
                </a:lnTo>
                <a:lnTo>
                  <a:pt x="912779" y="1178969"/>
                </a:lnTo>
                <a:lnTo>
                  <a:pt x="689765" y="1392672"/>
                </a:lnTo>
                <a:lnTo>
                  <a:pt x="689765" y="1429765"/>
                </a:lnTo>
                <a:lnTo>
                  <a:pt x="730903" y="1429765"/>
                </a:lnTo>
                <a:lnTo>
                  <a:pt x="969258" y="1201559"/>
                </a:lnTo>
                <a:lnTo>
                  <a:pt x="1161210" y="1201559"/>
                </a:lnTo>
                <a:lnTo>
                  <a:pt x="1219215" y="1256818"/>
                </a:lnTo>
                <a:lnTo>
                  <a:pt x="1307063" y="1256818"/>
                </a:lnTo>
                <a:lnTo>
                  <a:pt x="1307063" y="1344971"/>
                </a:lnTo>
                <a:lnTo>
                  <a:pt x="1214559" y="1344971"/>
                </a:lnTo>
                <a:lnTo>
                  <a:pt x="1214559" y="1303833"/>
                </a:lnTo>
                <a:lnTo>
                  <a:pt x="1071378" y="1303833"/>
                </a:lnTo>
                <a:lnTo>
                  <a:pt x="1071378" y="1312381"/>
                </a:lnTo>
                <a:lnTo>
                  <a:pt x="1046955" y="1312381"/>
                </a:lnTo>
                <a:lnTo>
                  <a:pt x="1046955" y="1289102"/>
                </a:lnTo>
                <a:lnTo>
                  <a:pt x="1071378" y="1289102"/>
                </a:lnTo>
                <a:lnTo>
                  <a:pt x="1071378" y="1297650"/>
                </a:lnTo>
                <a:lnTo>
                  <a:pt x="1214865" y="1297650"/>
                </a:lnTo>
                <a:lnTo>
                  <a:pt x="1214865" y="1261092"/>
                </a:lnTo>
                <a:lnTo>
                  <a:pt x="1158844" y="1207666"/>
                </a:lnTo>
                <a:lnTo>
                  <a:pt x="1049931" y="1207666"/>
                </a:lnTo>
                <a:lnTo>
                  <a:pt x="817835" y="1429765"/>
                </a:lnTo>
                <a:lnTo>
                  <a:pt x="1031538" y="1429765"/>
                </a:lnTo>
                <a:lnTo>
                  <a:pt x="1031538" y="1436023"/>
                </a:lnTo>
                <a:lnTo>
                  <a:pt x="689765" y="1436023"/>
                </a:lnTo>
                <a:lnTo>
                  <a:pt x="689765" y="1477085"/>
                </a:lnTo>
                <a:lnTo>
                  <a:pt x="597491" y="1477085"/>
                </a:lnTo>
                <a:lnTo>
                  <a:pt x="597491" y="1389314"/>
                </a:lnTo>
                <a:lnTo>
                  <a:pt x="684880" y="1389314"/>
                </a:lnTo>
                <a:lnTo>
                  <a:pt x="906216" y="1177137"/>
                </a:lnTo>
                <a:lnTo>
                  <a:pt x="906216" y="1042351"/>
                </a:lnTo>
                <a:lnTo>
                  <a:pt x="863246" y="1042351"/>
                </a:lnTo>
                <a:lnTo>
                  <a:pt x="863246" y="1001366"/>
                </a:lnTo>
                <a:lnTo>
                  <a:pt x="416682" y="1001366"/>
                </a:lnTo>
                <a:lnTo>
                  <a:pt x="306091" y="1108217"/>
                </a:lnTo>
                <a:lnTo>
                  <a:pt x="306091" y="1148210"/>
                </a:lnTo>
                <a:lnTo>
                  <a:pt x="259839" y="1148210"/>
                </a:lnTo>
                <a:lnTo>
                  <a:pt x="259839" y="1129282"/>
                </a:lnTo>
                <a:lnTo>
                  <a:pt x="0" y="1129282"/>
                </a:lnTo>
                <a:lnTo>
                  <a:pt x="0" y="1122642"/>
                </a:lnTo>
                <a:lnTo>
                  <a:pt x="259915" y="1122642"/>
                </a:lnTo>
                <a:lnTo>
                  <a:pt x="259915" y="1103714"/>
                </a:lnTo>
                <a:lnTo>
                  <a:pt x="301282" y="1103714"/>
                </a:lnTo>
                <a:lnTo>
                  <a:pt x="414087" y="994725"/>
                </a:lnTo>
                <a:lnTo>
                  <a:pt x="537119" y="994725"/>
                </a:lnTo>
                <a:lnTo>
                  <a:pt x="678011" y="859176"/>
                </a:lnTo>
                <a:lnTo>
                  <a:pt x="797685" y="859176"/>
                </a:lnTo>
                <a:close/>
                <a:moveTo>
                  <a:pt x="409355" y="820634"/>
                </a:moveTo>
                <a:lnTo>
                  <a:pt x="239460" y="983659"/>
                </a:lnTo>
                <a:lnTo>
                  <a:pt x="284033" y="983659"/>
                </a:lnTo>
                <a:lnTo>
                  <a:pt x="454003" y="820634"/>
                </a:lnTo>
                <a:close/>
                <a:moveTo>
                  <a:pt x="863017" y="817657"/>
                </a:moveTo>
                <a:lnTo>
                  <a:pt x="955520" y="817657"/>
                </a:lnTo>
                <a:lnTo>
                  <a:pt x="955520" y="858490"/>
                </a:lnTo>
                <a:lnTo>
                  <a:pt x="1503899" y="858490"/>
                </a:lnTo>
                <a:lnTo>
                  <a:pt x="1731187" y="1078146"/>
                </a:lnTo>
                <a:lnTo>
                  <a:pt x="2101734" y="1078146"/>
                </a:lnTo>
                <a:lnTo>
                  <a:pt x="2101734" y="1059371"/>
                </a:lnTo>
                <a:lnTo>
                  <a:pt x="2148214" y="1059371"/>
                </a:lnTo>
                <a:lnTo>
                  <a:pt x="2148214" y="1078070"/>
                </a:lnTo>
                <a:lnTo>
                  <a:pt x="2592641" y="1078070"/>
                </a:lnTo>
                <a:lnTo>
                  <a:pt x="2592641" y="1084252"/>
                </a:lnTo>
                <a:lnTo>
                  <a:pt x="2148214" y="1084252"/>
                </a:lnTo>
                <a:lnTo>
                  <a:pt x="2148214" y="1103409"/>
                </a:lnTo>
                <a:lnTo>
                  <a:pt x="2107152" y="1103409"/>
                </a:lnTo>
                <a:lnTo>
                  <a:pt x="1899632" y="1303909"/>
                </a:lnTo>
                <a:lnTo>
                  <a:pt x="1450396" y="1303909"/>
                </a:lnTo>
                <a:lnTo>
                  <a:pt x="1450396" y="1344894"/>
                </a:lnTo>
                <a:lnTo>
                  <a:pt x="1357664" y="1345504"/>
                </a:lnTo>
                <a:lnTo>
                  <a:pt x="1357664" y="1257428"/>
                </a:lnTo>
                <a:lnTo>
                  <a:pt x="1450167" y="1257428"/>
                </a:lnTo>
                <a:lnTo>
                  <a:pt x="1450167" y="1298413"/>
                </a:lnTo>
                <a:lnTo>
                  <a:pt x="1896731" y="1298413"/>
                </a:lnTo>
                <a:lnTo>
                  <a:pt x="2101734" y="1099974"/>
                </a:lnTo>
                <a:lnTo>
                  <a:pt x="2101734" y="1084710"/>
                </a:lnTo>
                <a:lnTo>
                  <a:pt x="1629373" y="1084710"/>
                </a:lnTo>
                <a:lnTo>
                  <a:pt x="1402083" y="864977"/>
                </a:lnTo>
                <a:lnTo>
                  <a:pt x="955520" y="864977"/>
                </a:lnTo>
                <a:lnTo>
                  <a:pt x="955520" y="905734"/>
                </a:lnTo>
                <a:lnTo>
                  <a:pt x="863017" y="905734"/>
                </a:lnTo>
                <a:close/>
                <a:moveTo>
                  <a:pt x="1829186" y="659364"/>
                </a:moveTo>
                <a:lnTo>
                  <a:pt x="1829186" y="728817"/>
                </a:lnTo>
                <a:lnTo>
                  <a:pt x="1902150" y="728817"/>
                </a:lnTo>
                <a:lnTo>
                  <a:pt x="1902150" y="659364"/>
                </a:lnTo>
                <a:close/>
                <a:moveTo>
                  <a:pt x="7821" y="655319"/>
                </a:moveTo>
                <a:lnTo>
                  <a:pt x="7821" y="724849"/>
                </a:lnTo>
                <a:lnTo>
                  <a:pt x="80709" y="724849"/>
                </a:lnTo>
                <a:lnTo>
                  <a:pt x="80709" y="655319"/>
                </a:lnTo>
                <a:close/>
                <a:moveTo>
                  <a:pt x="1577321" y="600977"/>
                </a:moveTo>
                <a:lnTo>
                  <a:pt x="1450549" y="724468"/>
                </a:lnTo>
                <a:lnTo>
                  <a:pt x="1501761" y="724468"/>
                </a:lnTo>
                <a:lnTo>
                  <a:pt x="1628610" y="600977"/>
                </a:lnTo>
                <a:close/>
                <a:moveTo>
                  <a:pt x="1123709" y="583849"/>
                </a:moveTo>
                <a:lnTo>
                  <a:pt x="1154238" y="583849"/>
                </a:lnTo>
                <a:lnTo>
                  <a:pt x="1154238" y="612928"/>
                </a:lnTo>
                <a:lnTo>
                  <a:pt x="1123709" y="612928"/>
                </a:lnTo>
                <a:close/>
                <a:moveTo>
                  <a:pt x="1021283" y="583697"/>
                </a:moveTo>
                <a:lnTo>
                  <a:pt x="1051812" y="583697"/>
                </a:lnTo>
                <a:lnTo>
                  <a:pt x="1051812" y="612776"/>
                </a:lnTo>
                <a:lnTo>
                  <a:pt x="1021283" y="612776"/>
                </a:lnTo>
                <a:close/>
                <a:moveTo>
                  <a:pt x="1101907" y="563350"/>
                </a:moveTo>
                <a:lnTo>
                  <a:pt x="1101907" y="632804"/>
                </a:lnTo>
                <a:lnTo>
                  <a:pt x="1174719" y="632804"/>
                </a:lnTo>
                <a:lnTo>
                  <a:pt x="1174719" y="563350"/>
                </a:lnTo>
                <a:close/>
                <a:moveTo>
                  <a:pt x="1321716" y="473519"/>
                </a:moveTo>
                <a:lnTo>
                  <a:pt x="1446045" y="594795"/>
                </a:lnTo>
                <a:lnTo>
                  <a:pt x="1497335" y="594795"/>
                </a:lnTo>
                <a:lnTo>
                  <a:pt x="1373005" y="473519"/>
                </a:lnTo>
                <a:close/>
                <a:moveTo>
                  <a:pt x="463467" y="473289"/>
                </a:moveTo>
                <a:lnTo>
                  <a:pt x="242514" y="686992"/>
                </a:lnTo>
                <a:lnTo>
                  <a:pt x="293421" y="686992"/>
                </a:lnTo>
                <a:lnTo>
                  <a:pt x="514756" y="473289"/>
                </a:lnTo>
                <a:close/>
                <a:moveTo>
                  <a:pt x="1067715" y="467412"/>
                </a:moveTo>
                <a:lnTo>
                  <a:pt x="1374302" y="467412"/>
                </a:lnTo>
                <a:lnTo>
                  <a:pt x="1375676" y="467412"/>
                </a:lnTo>
                <a:lnTo>
                  <a:pt x="1506340" y="594795"/>
                </a:lnTo>
                <a:lnTo>
                  <a:pt x="1765838" y="594795"/>
                </a:lnTo>
                <a:lnTo>
                  <a:pt x="1823843" y="649977"/>
                </a:lnTo>
                <a:lnTo>
                  <a:pt x="1911766" y="649977"/>
                </a:lnTo>
                <a:lnTo>
                  <a:pt x="1912225" y="738282"/>
                </a:lnTo>
                <a:lnTo>
                  <a:pt x="1819722" y="738282"/>
                </a:lnTo>
                <a:lnTo>
                  <a:pt x="1819722" y="654327"/>
                </a:lnTo>
                <a:lnTo>
                  <a:pt x="1763624" y="600901"/>
                </a:lnTo>
                <a:lnTo>
                  <a:pt x="1637997" y="600901"/>
                </a:lnTo>
                <a:lnTo>
                  <a:pt x="1504738" y="730650"/>
                </a:lnTo>
                <a:lnTo>
                  <a:pt x="1161286" y="730650"/>
                </a:lnTo>
                <a:lnTo>
                  <a:pt x="1161286" y="749578"/>
                </a:lnTo>
                <a:lnTo>
                  <a:pt x="1115034" y="749578"/>
                </a:lnTo>
                <a:lnTo>
                  <a:pt x="1115034" y="705539"/>
                </a:lnTo>
                <a:lnTo>
                  <a:pt x="1161286" y="705539"/>
                </a:lnTo>
                <a:lnTo>
                  <a:pt x="1161286" y="724468"/>
                </a:lnTo>
                <a:lnTo>
                  <a:pt x="1441314" y="724468"/>
                </a:lnTo>
                <a:lnTo>
                  <a:pt x="1568238" y="600977"/>
                </a:lnTo>
                <a:lnTo>
                  <a:pt x="1184412" y="600977"/>
                </a:lnTo>
                <a:lnTo>
                  <a:pt x="1184412" y="642116"/>
                </a:lnTo>
                <a:lnTo>
                  <a:pt x="1096870" y="642116"/>
                </a:lnTo>
                <a:lnTo>
                  <a:pt x="1005282" y="730650"/>
                </a:lnTo>
                <a:lnTo>
                  <a:pt x="643971" y="730650"/>
                </a:lnTo>
                <a:lnTo>
                  <a:pt x="643971" y="739121"/>
                </a:lnTo>
                <a:lnTo>
                  <a:pt x="623669" y="739121"/>
                </a:lnTo>
                <a:lnTo>
                  <a:pt x="539714" y="820558"/>
                </a:lnTo>
                <a:lnTo>
                  <a:pt x="462857" y="820558"/>
                </a:lnTo>
                <a:lnTo>
                  <a:pt x="286552" y="989688"/>
                </a:lnTo>
                <a:lnTo>
                  <a:pt x="79183" y="989688"/>
                </a:lnTo>
                <a:lnTo>
                  <a:pt x="79183" y="983583"/>
                </a:lnTo>
                <a:lnTo>
                  <a:pt x="229767" y="983583"/>
                </a:lnTo>
                <a:lnTo>
                  <a:pt x="399738" y="820558"/>
                </a:lnTo>
                <a:lnTo>
                  <a:pt x="90631" y="820558"/>
                </a:lnTo>
                <a:lnTo>
                  <a:pt x="90631" y="861543"/>
                </a:lnTo>
                <a:lnTo>
                  <a:pt x="0" y="861543"/>
                </a:lnTo>
                <a:lnTo>
                  <a:pt x="0" y="773390"/>
                </a:lnTo>
                <a:lnTo>
                  <a:pt x="90631" y="773390"/>
                </a:lnTo>
                <a:lnTo>
                  <a:pt x="90631" y="814452"/>
                </a:lnTo>
                <a:lnTo>
                  <a:pt x="537119" y="814452"/>
                </a:lnTo>
                <a:lnTo>
                  <a:pt x="619853" y="735229"/>
                </a:lnTo>
                <a:lnTo>
                  <a:pt x="619853" y="715919"/>
                </a:lnTo>
                <a:lnTo>
                  <a:pt x="639392" y="715919"/>
                </a:lnTo>
                <a:lnTo>
                  <a:pt x="764712" y="594795"/>
                </a:lnTo>
                <a:lnTo>
                  <a:pt x="933538" y="594795"/>
                </a:lnTo>
                <a:lnTo>
                  <a:pt x="933538" y="575867"/>
                </a:lnTo>
                <a:lnTo>
                  <a:pt x="979790" y="575867"/>
                </a:lnTo>
                <a:lnTo>
                  <a:pt x="979790" y="619905"/>
                </a:lnTo>
                <a:lnTo>
                  <a:pt x="933081" y="619905"/>
                </a:lnTo>
                <a:lnTo>
                  <a:pt x="933081" y="600977"/>
                </a:lnTo>
                <a:lnTo>
                  <a:pt x="767003" y="600977"/>
                </a:lnTo>
                <a:lnTo>
                  <a:pt x="643818" y="719965"/>
                </a:lnTo>
                <a:lnTo>
                  <a:pt x="643818" y="724239"/>
                </a:lnTo>
                <a:lnTo>
                  <a:pt x="1002535" y="724239"/>
                </a:lnTo>
                <a:lnTo>
                  <a:pt x="1091833" y="637994"/>
                </a:lnTo>
                <a:lnTo>
                  <a:pt x="1091833" y="554039"/>
                </a:lnTo>
                <a:lnTo>
                  <a:pt x="1184336" y="554039"/>
                </a:lnTo>
                <a:lnTo>
                  <a:pt x="1184336" y="594872"/>
                </a:lnTo>
                <a:lnTo>
                  <a:pt x="1436963" y="594872"/>
                </a:lnTo>
                <a:lnTo>
                  <a:pt x="1312557" y="473594"/>
                </a:lnTo>
                <a:lnTo>
                  <a:pt x="1067715" y="473594"/>
                </a:lnTo>
                <a:close/>
                <a:moveTo>
                  <a:pt x="1021283" y="456161"/>
                </a:moveTo>
                <a:lnTo>
                  <a:pt x="1051812" y="456161"/>
                </a:lnTo>
                <a:lnTo>
                  <a:pt x="1051812" y="485240"/>
                </a:lnTo>
                <a:lnTo>
                  <a:pt x="1021283" y="485240"/>
                </a:lnTo>
                <a:close/>
                <a:moveTo>
                  <a:pt x="800177" y="448758"/>
                </a:moveTo>
                <a:lnTo>
                  <a:pt x="846505" y="448758"/>
                </a:lnTo>
                <a:lnTo>
                  <a:pt x="846505" y="467686"/>
                </a:lnTo>
                <a:lnTo>
                  <a:pt x="1008690" y="467686"/>
                </a:lnTo>
                <a:lnTo>
                  <a:pt x="1008690" y="473868"/>
                </a:lnTo>
                <a:lnTo>
                  <a:pt x="846505" y="473792"/>
                </a:lnTo>
                <a:lnTo>
                  <a:pt x="846505" y="492796"/>
                </a:lnTo>
                <a:lnTo>
                  <a:pt x="800177" y="492796"/>
                </a:lnTo>
                <a:close/>
                <a:moveTo>
                  <a:pt x="711059" y="448484"/>
                </a:moveTo>
                <a:lnTo>
                  <a:pt x="757310" y="448484"/>
                </a:lnTo>
                <a:lnTo>
                  <a:pt x="757310" y="492523"/>
                </a:lnTo>
                <a:lnTo>
                  <a:pt x="715944" y="492523"/>
                </a:lnTo>
                <a:lnTo>
                  <a:pt x="521854" y="680124"/>
                </a:lnTo>
                <a:lnTo>
                  <a:pt x="521854" y="704699"/>
                </a:lnTo>
                <a:lnTo>
                  <a:pt x="491325" y="704699"/>
                </a:lnTo>
                <a:lnTo>
                  <a:pt x="491325" y="675544"/>
                </a:lnTo>
                <a:lnTo>
                  <a:pt x="517656" y="675544"/>
                </a:lnTo>
                <a:lnTo>
                  <a:pt x="711286" y="488401"/>
                </a:lnTo>
                <a:lnTo>
                  <a:pt x="711286" y="473518"/>
                </a:lnTo>
                <a:lnTo>
                  <a:pt x="523915" y="473518"/>
                </a:lnTo>
                <a:lnTo>
                  <a:pt x="296626" y="693175"/>
                </a:lnTo>
                <a:lnTo>
                  <a:pt x="90555" y="693175"/>
                </a:lnTo>
                <a:lnTo>
                  <a:pt x="90555" y="734160"/>
                </a:lnTo>
                <a:lnTo>
                  <a:pt x="0" y="734235"/>
                </a:lnTo>
                <a:lnTo>
                  <a:pt x="0" y="646084"/>
                </a:lnTo>
                <a:lnTo>
                  <a:pt x="90631" y="646084"/>
                </a:lnTo>
                <a:lnTo>
                  <a:pt x="90631" y="687069"/>
                </a:lnTo>
                <a:lnTo>
                  <a:pt x="233507" y="687069"/>
                </a:lnTo>
                <a:lnTo>
                  <a:pt x="460796" y="467412"/>
                </a:lnTo>
                <a:lnTo>
                  <a:pt x="711059" y="467412"/>
                </a:lnTo>
                <a:close/>
                <a:moveTo>
                  <a:pt x="248239" y="252259"/>
                </a:moveTo>
                <a:lnTo>
                  <a:pt x="278767" y="252259"/>
                </a:lnTo>
                <a:lnTo>
                  <a:pt x="278767" y="281338"/>
                </a:lnTo>
                <a:lnTo>
                  <a:pt x="252817" y="281338"/>
                </a:lnTo>
                <a:lnTo>
                  <a:pt x="147874" y="382771"/>
                </a:lnTo>
                <a:lnTo>
                  <a:pt x="0" y="382771"/>
                </a:lnTo>
                <a:lnTo>
                  <a:pt x="0" y="376512"/>
                </a:lnTo>
                <a:lnTo>
                  <a:pt x="145202" y="376512"/>
                </a:lnTo>
                <a:lnTo>
                  <a:pt x="248239" y="277292"/>
                </a:lnTo>
                <a:close/>
                <a:moveTo>
                  <a:pt x="657633" y="218754"/>
                </a:moveTo>
                <a:lnTo>
                  <a:pt x="764485" y="322399"/>
                </a:lnTo>
                <a:lnTo>
                  <a:pt x="811423" y="322399"/>
                </a:lnTo>
                <a:lnTo>
                  <a:pt x="704571" y="218754"/>
                </a:lnTo>
                <a:close/>
                <a:moveTo>
                  <a:pt x="1127552" y="144033"/>
                </a:moveTo>
                <a:lnTo>
                  <a:pt x="1312481" y="322781"/>
                </a:lnTo>
                <a:lnTo>
                  <a:pt x="1370258" y="322781"/>
                </a:lnTo>
                <a:lnTo>
                  <a:pt x="1185404" y="144033"/>
                </a:lnTo>
                <a:close/>
                <a:moveTo>
                  <a:pt x="1533256" y="126982"/>
                </a:moveTo>
                <a:lnTo>
                  <a:pt x="1563785" y="126982"/>
                </a:lnTo>
                <a:lnTo>
                  <a:pt x="1563785" y="156061"/>
                </a:lnTo>
                <a:lnTo>
                  <a:pt x="1533256" y="156061"/>
                </a:lnTo>
                <a:close/>
                <a:moveTo>
                  <a:pt x="1511149" y="106406"/>
                </a:moveTo>
                <a:lnTo>
                  <a:pt x="1511149" y="175860"/>
                </a:lnTo>
                <a:lnTo>
                  <a:pt x="1584113" y="175860"/>
                </a:lnTo>
                <a:lnTo>
                  <a:pt x="1584113" y="106406"/>
                </a:lnTo>
                <a:close/>
                <a:moveTo>
                  <a:pt x="249509" y="91644"/>
                </a:moveTo>
                <a:lnTo>
                  <a:pt x="280037" y="91644"/>
                </a:lnTo>
                <a:lnTo>
                  <a:pt x="280037" y="120723"/>
                </a:lnTo>
                <a:lnTo>
                  <a:pt x="249509" y="120723"/>
                </a:lnTo>
                <a:close/>
                <a:moveTo>
                  <a:pt x="227325" y="71221"/>
                </a:moveTo>
                <a:lnTo>
                  <a:pt x="227325" y="140904"/>
                </a:lnTo>
                <a:lnTo>
                  <a:pt x="300290" y="140904"/>
                </a:lnTo>
                <a:lnTo>
                  <a:pt x="300519" y="71221"/>
                </a:lnTo>
                <a:close/>
                <a:moveTo>
                  <a:pt x="836686" y="44662"/>
                </a:moveTo>
                <a:lnTo>
                  <a:pt x="924075" y="128617"/>
                </a:lnTo>
                <a:lnTo>
                  <a:pt x="943920" y="128617"/>
                </a:lnTo>
                <a:lnTo>
                  <a:pt x="943920" y="137241"/>
                </a:lnTo>
                <a:lnTo>
                  <a:pt x="1362854" y="138004"/>
                </a:lnTo>
                <a:lnTo>
                  <a:pt x="1362854" y="97095"/>
                </a:lnTo>
                <a:lnTo>
                  <a:pt x="1455433" y="97095"/>
                </a:lnTo>
                <a:lnTo>
                  <a:pt x="1455433" y="185019"/>
                </a:lnTo>
                <a:lnTo>
                  <a:pt x="1362854" y="185019"/>
                </a:lnTo>
                <a:lnTo>
                  <a:pt x="1362854" y="143957"/>
                </a:lnTo>
                <a:lnTo>
                  <a:pt x="1194487" y="143957"/>
                </a:lnTo>
                <a:lnTo>
                  <a:pt x="1379263" y="322628"/>
                </a:lnTo>
                <a:lnTo>
                  <a:pt x="1403763" y="322628"/>
                </a:lnTo>
                <a:lnTo>
                  <a:pt x="1403763" y="281643"/>
                </a:lnTo>
                <a:lnTo>
                  <a:pt x="1496343" y="281643"/>
                </a:lnTo>
                <a:lnTo>
                  <a:pt x="1496343" y="323086"/>
                </a:lnTo>
                <a:lnTo>
                  <a:pt x="1759579" y="323086"/>
                </a:lnTo>
                <a:lnTo>
                  <a:pt x="1759579" y="281948"/>
                </a:lnTo>
                <a:lnTo>
                  <a:pt x="1852464" y="281948"/>
                </a:lnTo>
                <a:lnTo>
                  <a:pt x="1852464" y="370101"/>
                </a:lnTo>
                <a:lnTo>
                  <a:pt x="1759961" y="370101"/>
                </a:lnTo>
                <a:lnTo>
                  <a:pt x="1759961" y="329116"/>
                </a:lnTo>
                <a:lnTo>
                  <a:pt x="1496724" y="329116"/>
                </a:lnTo>
                <a:lnTo>
                  <a:pt x="1496724" y="369567"/>
                </a:lnTo>
                <a:lnTo>
                  <a:pt x="1404144" y="369567"/>
                </a:lnTo>
                <a:lnTo>
                  <a:pt x="1404144" y="329116"/>
                </a:lnTo>
                <a:lnTo>
                  <a:pt x="1310649" y="329116"/>
                </a:lnTo>
                <a:lnTo>
                  <a:pt x="1310191" y="328581"/>
                </a:lnTo>
                <a:lnTo>
                  <a:pt x="979791" y="328581"/>
                </a:lnTo>
                <a:lnTo>
                  <a:pt x="979791" y="347509"/>
                </a:lnTo>
                <a:lnTo>
                  <a:pt x="933157" y="347509"/>
                </a:lnTo>
                <a:lnTo>
                  <a:pt x="933157" y="328581"/>
                </a:lnTo>
                <a:lnTo>
                  <a:pt x="463467" y="328581"/>
                </a:lnTo>
                <a:lnTo>
                  <a:pt x="363715" y="424901"/>
                </a:lnTo>
                <a:lnTo>
                  <a:pt x="363715" y="447798"/>
                </a:lnTo>
                <a:lnTo>
                  <a:pt x="339749" y="447798"/>
                </a:lnTo>
                <a:lnTo>
                  <a:pt x="236178" y="547933"/>
                </a:lnTo>
                <a:lnTo>
                  <a:pt x="19804" y="547933"/>
                </a:lnTo>
                <a:lnTo>
                  <a:pt x="19804" y="541751"/>
                </a:lnTo>
                <a:lnTo>
                  <a:pt x="233507" y="541751"/>
                </a:lnTo>
                <a:lnTo>
                  <a:pt x="333261" y="445355"/>
                </a:lnTo>
                <a:lnTo>
                  <a:pt x="333261" y="418719"/>
                </a:lnTo>
                <a:lnTo>
                  <a:pt x="360814" y="418719"/>
                </a:lnTo>
                <a:lnTo>
                  <a:pt x="460797" y="322094"/>
                </a:lnTo>
                <a:lnTo>
                  <a:pt x="755249" y="322094"/>
                </a:lnTo>
                <a:lnTo>
                  <a:pt x="648398" y="218447"/>
                </a:lnTo>
                <a:lnTo>
                  <a:pt x="407371" y="218447"/>
                </a:lnTo>
                <a:lnTo>
                  <a:pt x="407371" y="237452"/>
                </a:lnTo>
                <a:lnTo>
                  <a:pt x="361119" y="237452"/>
                </a:lnTo>
                <a:lnTo>
                  <a:pt x="361119" y="193338"/>
                </a:lnTo>
                <a:lnTo>
                  <a:pt x="407371" y="193338"/>
                </a:lnTo>
                <a:lnTo>
                  <a:pt x="407371" y="212572"/>
                </a:lnTo>
                <a:lnTo>
                  <a:pt x="706861" y="212572"/>
                </a:lnTo>
                <a:lnTo>
                  <a:pt x="820429" y="322323"/>
                </a:lnTo>
                <a:lnTo>
                  <a:pt x="933081" y="322323"/>
                </a:lnTo>
                <a:lnTo>
                  <a:pt x="933081" y="307821"/>
                </a:lnTo>
                <a:lnTo>
                  <a:pt x="727010" y="108849"/>
                </a:lnTo>
                <a:lnTo>
                  <a:pt x="309830" y="108849"/>
                </a:lnTo>
                <a:lnTo>
                  <a:pt x="309830" y="149834"/>
                </a:lnTo>
                <a:lnTo>
                  <a:pt x="221907" y="149834"/>
                </a:lnTo>
                <a:lnTo>
                  <a:pt x="111467" y="256686"/>
                </a:lnTo>
                <a:lnTo>
                  <a:pt x="0" y="256686"/>
                </a:lnTo>
                <a:lnTo>
                  <a:pt x="0" y="250580"/>
                </a:lnTo>
                <a:lnTo>
                  <a:pt x="108949" y="250580"/>
                </a:lnTo>
                <a:lnTo>
                  <a:pt x="217480" y="145560"/>
                </a:lnTo>
                <a:lnTo>
                  <a:pt x="217480" y="108925"/>
                </a:lnTo>
                <a:lnTo>
                  <a:pt x="20416" y="108925"/>
                </a:lnTo>
                <a:lnTo>
                  <a:pt x="20416" y="127929"/>
                </a:lnTo>
                <a:lnTo>
                  <a:pt x="0" y="127929"/>
                </a:lnTo>
                <a:lnTo>
                  <a:pt x="0" y="83433"/>
                </a:lnTo>
                <a:lnTo>
                  <a:pt x="21025" y="83433"/>
                </a:lnTo>
                <a:lnTo>
                  <a:pt x="21025" y="102362"/>
                </a:lnTo>
                <a:lnTo>
                  <a:pt x="218090" y="102362"/>
                </a:lnTo>
                <a:lnTo>
                  <a:pt x="218090" y="61452"/>
                </a:lnTo>
                <a:lnTo>
                  <a:pt x="310593" y="61452"/>
                </a:lnTo>
                <a:lnTo>
                  <a:pt x="310593" y="102438"/>
                </a:lnTo>
                <a:lnTo>
                  <a:pt x="730368" y="102438"/>
                </a:lnTo>
                <a:lnTo>
                  <a:pt x="937966" y="303090"/>
                </a:lnTo>
                <a:lnTo>
                  <a:pt x="979791" y="303090"/>
                </a:lnTo>
                <a:lnTo>
                  <a:pt x="979791" y="322094"/>
                </a:lnTo>
                <a:lnTo>
                  <a:pt x="1303399" y="322094"/>
                </a:lnTo>
                <a:lnTo>
                  <a:pt x="1118469" y="143270"/>
                </a:lnTo>
                <a:lnTo>
                  <a:pt x="943920" y="143270"/>
                </a:lnTo>
                <a:lnTo>
                  <a:pt x="943920" y="151818"/>
                </a:lnTo>
                <a:lnTo>
                  <a:pt x="919496" y="151818"/>
                </a:lnTo>
                <a:lnTo>
                  <a:pt x="919496" y="132891"/>
                </a:lnTo>
                <a:lnTo>
                  <a:pt x="832107" y="48936"/>
                </a:lnTo>
                <a:close/>
                <a:moveTo>
                  <a:pt x="2319674" y="0"/>
                </a:moveTo>
                <a:lnTo>
                  <a:pt x="2328614" y="0"/>
                </a:lnTo>
                <a:lnTo>
                  <a:pt x="2185688" y="138080"/>
                </a:lnTo>
                <a:lnTo>
                  <a:pt x="2254379" y="138080"/>
                </a:lnTo>
                <a:lnTo>
                  <a:pt x="2397611" y="0"/>
                </a:lnTo>
                <a:lnTo>
                  <a:pt x="2405977" y="0"/>
                </a:lnTo>
                <a:lnTo>
                  <a:pt x="2258271" y="142965"/>
                </a:lnTo>
                <a:lnTo>
                  <a:pt x="2257355" y="143881"/>
                </a:lnTo>
                <a:lnTo>
                  <a:pt x="1593883" y="143881"/>
                </a:lnTo>
                <a:lnTo>
                  <a:pt x="1593883" y="184866"/>
                </a:lnTo>
                <a:lnTo>
                  <a:pt x="1501380" y="184866"/>
                </a:lnTo>
                <a:lnTo>
                  <a:pt x="1501380" y="96790"/>
                </a:lnTo>
                <a:lnTo>
                  <a:pt x="1593883" y="96790"/>
                </a:lnTo>
                <a:lnTo>
                  <a:pt x="1593883" y="137775"/>
                </a:lnTo>
                <a:lnTo>
                  <a:pt x="2177064" y="137775"/>
                </a:lnTo>
                <a:close/>
                <a:moveTo>
                  <a:pt x="1083332" y="0"/>
                </a:moveTo>
                <a:lnTo>
                  <a:pt x="1092340" y="0"/>
                </a:lnTo>
                <a:lnTo>
                  <a:pt x="1062269" y="29060"/>
                </a:lnTo>
                <a:lnTo>
                  <a:pt x="825135" y="29060"/>
                </a:lnTo>
                <a:lnTo>
                  <a:pt x="825135" y="37608"/>
                </a:lnTo>
                <a:lnTo>
                  <a:pt x="800711" y="37608"/>
                </a:lnTo>
                <a:lnTo>
                  <a:pt x="800711" y="14330"/>
                </a:lnTo>
                <a:lnTo>
                  <a:pt x="825135" y="14330"/>
                </a:lnTo>
                <a:lnTo>
                  <a:pt x="825135" y="22954"/>
                </a:lnTo>
                <a:lnTo>
                  <a:pt x="1059598" y="22954"/>
                </a:lnTo>
                <a:close/>
                <a:moveTo>
                  <a:pt x="780749" y="0"/>
                </a:moveTo>
                <a:lnTo>
                  <a:pt x="789881" y="0"/>
                </a:lnTo>
                <a:lnTo>
                  <a:pt x="790052" y="165"/>
                </a:lnTo>
                <a:lnTo>
                  <a:pt x="785473" y="4516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30000"/>
                </a:schemeClr>
              </a:gs>
              <a:gs pos="58000">
                <a:schemeClr val="accent2">
                  <a:lumMod val="20000"/>
                  <a:lumOff val="80000"/>
                  <a:alpha val="40000"/>
                </a:schemeClr>
              </a:gs>
              <a:gs pos="100000">
                <a:schemeClr val="accent2">
                  <a:lumMod val="0"/>
                  <a:lumOff val="100000"/>
                  <a:alpha val="60000"/>
                </a:schemeClr>
              </a:gs>
            </a:gsLst>
            <a:lin ang="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0941637" y="623465"/>
            <a:ext cx="739416" cy="739416"/>
          </a:xfrm>
          <a:prstGeom prst="rect">
            <a:avLst/>
          </a:pr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0153688" y="1848547"/>
            <a:ext cx="264962" cy="264962"/>
          </a:xfrm>
          <a:prstGeom prst="rect">
            <a:avLst/>
          </a:prstGeom>
          <a:solidFill>
            <a:schemeClr val="accent2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710399" y="1"/>
            <a:ext cx="967739" cy="611701"/>
          </a:xfrm>
          <a:custGeom>
            <a:avLst/>
            <a:gdLst>
              <a:gd name="connsiteX0" fmla="*/ 0 w 967739"/>
              <a:gd name="connsiteY0" fmla="*/ 0 h 611701"/>
              <a:gd name="connsiteX1" fmla="*/ 967739 w 967739"/>
              <a:gd name="connsiteY1" fmla="*/ 0 h 611701"/>
              <a:gd name="connsiteX2" fmla="*/ 967739 w 967739"/>
              <a:gd name="connsiteY2" fmla="*/ 611701 h 611701"/>
              <a:gd name="connsiteX3" fmla="*/ 0 w 967739"/>
              <a:gd name="connsiteY3" fmla="*/ 611701 h 611701"/>
            </a:gdLst>
            <a:ahLst/>
            <a:cxnLst/>
            <a:rect l="l" t="t" r="r" b="b"/>
            <a:pathLst>
              <a:path w="967739" h="611701">
                <a:moveTo>
                  <a:pt x="0" y="0"/>
                </a:moveTo>
                <a:lnTo>
                  <a:pt x="967739" y="0"/>
                </a:lnTo>
                <a:lnTo>
                  <a:pt x="967739" y="611701"/>
                </a:lnTo>
                <a:lnTo>
                  <a:pt x="0" y="611701"/>
                </a:lnTo>
                <a:close/>
              </a:path>
            </a:pathLst>
          </a:cu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V="1">
            <a:off x="6050951" y="3801853"/>
            <a:ext cx="276336" cy="276336"/>
          </a:xfrm>
          <a:prstGeom prst="rect">
            <a:avLst/>
          </a:prstGeom>
          <a:solidFill>
            <a:schemeClr val="accent1">
              <a:alpha val="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971435" y="4914753"/>
            <a:ext cx="412683" cy="412683"/>
          </a:xfrm>
          <a:prstGeom prst="rect">
            <a:avLst/>
          </a:prstGeom>
          <a:solidFill>
            <a:schemeClr val="accent1">
              <a:alpha val="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271629" y="5049752"/>
            <a:ext cx="667529" cy="667529"/>
          </a:xfrm>
          <a:prstGeom prst="rect">
            <a:avLst/>
          </a:pr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26542" y="2753787"/>
            <a:ext cx="264962" cy="264962"/>
          </a:xfrm>
          <a:prstGeom prst="rect">
            <a:avLst/>
          </a:prstGeom>
          <a:solidFill>
            <a:schemeClr val="accent2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4">
            <a:alphaModFix/>
          </a:blip>
          <a:srcRect/>
          <a:stretch>
            <a:fillRect/>
          </a:stretch>
        </p:blipFill>
        <p:spPr>
          <a:xfrm>
            <a:off x="409575" y="2004060"/>
            <a:ext cx="4824095" cy="29121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>
            <a:alphaModFix/>
          </a:blip>
          <a:srcRect/>
          <a:stretch>
            <a:fillRect/>
          </a:stretch>
        </p:blipFill>
        <p:spPr>
          <a:xfrm flipH="1">
            <a:off x="6290449" y="4013070"/>
            <a:ext cx="4370224" cy="699686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标题 1"/>
          <p:cNvSpPr txBox="1"/>
          <p:nvPr/>
        </p:nvSpPr>
        <p:spPr>
          <a:xfrm>
            <a:off x="7648358" y="1156539"/>
            <a:ext cx="412683" cy="412683"/>
          </a:xfrm>
          <a:prstGeom prst="rect">
            <a:avLst/>
          </a:prstGeom>
          <a:solidFill>
            <a:schemeClr val="accent1">
              <a:alpha val="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237260" y="2835399"/>
            <a:ext cx="6603602" cy="16159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5148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核心技术架构与差异化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485160" y="79499"/>
            <a:ext cx="2107802" cy="29875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2461147" y="1276485"/>
            <a:ext cx="2291728" cy="2293154"/>
          </a:xfrm>
          <a:custGeom>
            <a:avLst/>
            <a:gdLst>
              <a:gd name="T0" fmla="*/ 423 w 674"/>
              <a:gd name="T1" fmla="*/ 48 h 674"/>
              <a:gd name="T2" fmla="*/ 626 w 674"/>
              <a:gd name="T3" fmla="*/ 250 h 674"/>
              <a:gd name="T4" fmla="*/ 626 w 674"/>
              <a:gd name="T5" fmla="*/ 424 h 674"/>
              <a:gd name="T6" fmla="*/ 423 w 674"/>
              <a:gd name="T7" fmla="*/ 626 h 674"/>
              <a:gd name="T8" fmla="*/ 250 w 674"/>
              <a:gd name="T9" fmla="*/ 626 h 674"/>
              <a:gd name="T10" fmla="*/ 48 w 674"/>
              <a:gd name="T11" fmla="*/ 424 h 674"/>
              <a:gd name="T12" fmla="*/ 48 w 674"/>
              <a:gd name="T13" fmla="*/ 250 h 674"/>
              <a:gd name="T14" fmla="*/ 250 w 674"/>
              <a:gd name="T15" fmla="*/ 48 h 674"/>
              <a:gd name="T16" fmla="*/ 423 w 674"/>
              <a:gd name="T17" fmla="*/ 48 h 674"/>
            </a:gdLst>
            <a:ahLst/>
            <a:cxnLst/>
            <a:rect l="0" t="0" r="r" b="b"/>
            <a:pathLst>
              <a:path w="674" h="674">
                <a:moveTo>
                  <a:pt x="423" y="48"/>
                </a:moveTo>
                <a:cubicBezTo>
                  <a:pt x="626" y="250"/>
                  <a:pt x="626" y="250"/>
                  <a:pt x="626" y="250"/>
                </a:cubicBezTo>
                <a:cubicBezTo>
                  <a:pt x="674" y="298"/>
                  <a:pt x="674" y="376"/>
                  <a:pt x="626" y="424"/>
                </a:cubicBezTo>
                <a:cubicBezTo>
                  <a:pt x="423" y="626"/>
                  <a:pt x="423" y="626"/>
                  <a:pt x="423" y="626"/>
                </a:cubicBezTo>
                <a:cubicBezTo>
                  <a:pt x="375" y="674"/>
                  <a:pt x="298" y="674"/>
                  <a:pt x="250" y="626"/>
                </a:cubicBezTo>
                <a:cubicBezTo>
                  <a:pt x="48" y="424"/>
                  <a:pt x="48" y="424"/>
                  <a:pt x="48" y="424"/>
                </a:cubicBezTo>
                <a:cubicBezTo>
                  <a:pt x="0" y="376"/>
                  <a:pt x="0" y="298"/>
                  <a:pt x="48" y="250"/>
                </a:cubicBezTo>
                <a:cubicBezTo>
                  <a:pt x="250" y="48"/>
                  <a:pt x="250" y="48"/>
                  <a:pt x="250" y="48"/>
                </a:cubicBezTo>
                <a:cubicBezTo>
                  <a:pt x="298" y="0"/>
                  <a:pt x="375" y="0"/>
                  <a:pt x="423" y="48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13500000" scaled="0"/>
          </a:gradFill>
          <a:ln cap="sq">
            <a:noFill/>
            <a:prstDash val="solid"/>
          </a:ln>
          <a:effectLst>
            <a:outerShdw blurRad="330200" dist="241300" dir="10800000" sx="95000" sy="95000" algn="r" rotWithShape="0">
              <a:schemeClr val="accent1">
                <a:lumMod val="50000"/>
                <a:alpha val="3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282312" y="1740467"/>
            <a:ext cx="906858" cy="906858"/>
          </a:xfrm>
          <a:prstGeom prst="ellipse">
            <a:avLst/>
          </a:prstGeom>
          <a:solidFill>
            <a:schemeClr val="bg1">
              <a:lumMod val="95000"/>
              <a:alpha val="70000"/>
            </a:schemeClr>
          </a:solidFill>
          <a:ln w="19050" cap="sq">
            <a:solidFill>
              <a:schemeClr val="bg1"/>
            </a:solidFill>
            <a:miter/>
          </a:ln>
          <a:effectLst>
            <a:outerShdw blurRad="787400" sx="98000" sy="98000" algn="ctr" rotWithShape="0">
              <a:schemeClr val="tx1"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338553">
            <a:off x="4285994" y="1856433"/>
            <a:ext cx="558993" cy="772904"/>
          </a:xfrm>
          <a:custGeom>
            <a:avLst/>
            <a:gdLst>
              <a:gd name="connsiteX0" fmla="*/ 106913 w 404361"/>
              <a:gd name="connsiteY0" fmla="*/ 0 h 631051"/>
              <a:gd name="connsiteX1" fmla="*/ 113439 w 404361"/>
              <a:gd name="connsiteY1" fmla="*/ 6498 h 631051"/>
              <a:gd name="connsiteX2" fmla="*/ 281954 w 404361"/>
              <a:gd name="connsiteY2" fmla="*/ 174288 h 631051"/>
              <a:gd name="connsiteX3" fmla="*/ 373759 w 404361"/>
              <a:gd name="connsiteY3" fmla="*/ 627857 h 631051"/>
              <a:gd name="connsiteX4" fmla="*/ 372148 w 404361"/>
              <a:gd name="connsiteY4" fmla="*/ 630923 h 631051"/>
              <a:gd name="connsiteX5" fmla="*/ 370879 w 404361"/>
              <a:gd name="connsiteY5" fmla="*/ 631051 h 631051"/>
              <a:gd name="connsiteX6" fmla="*/ 0 w 404361"/>
              <a:gd name="connsiteY6" fmla="*/ 260172 h 631051"/>
              <a:gd name="connsiteX7" fmla="*/ 63340 w 404361"/>
              <a:gd name="connsiteY7" fmla="*/ 52810 h 631051"/>
            </a:gdLst>
            <a:ahLst/>
            <a:cxnLst/>
            <a:rect l="l" t="t" r="r" b="b"/>
            <a:pathLst>
              <a:path w="404361" h="631051">
                <a:moveTo>
                  <a:pt x="106913" y="0"/>
                </a:moveTo>
                <a:lnTo>
                  <a:pt x="113439" y="6498"/>
                </a:lnTo>
                <a:cubicBezTo>
                  <a:pt x="281954" y="174288"/>
                  <a:pt x="281954" y="174288"/>
                  <a:pt x="281954" y="174288"/>
                </a:cubicBezTo>
                <a:cubicBezTo>
                  <a:pt x="404361" y="296771"/>
                  <a:pt x="434963" y="476667"/>
                  <a:pt x="373759" y="627857"/>
                </a:cubicBezTo>
                <a:lnTo>
                  <a:pt x="372148" y="630923"/>
                </a:lnTo>
                <a:lnTo>
                  <a:pt x="370879" y="631051"/>
                </a:lnTo>
                <a:cubicBezTo>
                  <a:pt x="166048" y="631051"/>
                  <a:pt x="0" y="465003"/>
                  <a:pt x="0" y="260172"/>
                </a:cubicBezTo>
                <a:cubicBezTo>
                  <a:pt x="0" y="183361"/>
                  <a:pt x="23351" y="112003"/>
                  <a:pt x="63340" y="5281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3500000" scaled="0"/>
          </a:gradFill>
          <a:ln cap="sq">
            <a:noFill/>
          </a:ln>
          <a:effectLst>
            <a:outerShdw blurRad="330200" dist="241300" dir="10800000" sx="95000" sy="95000" algn="r" rotWithShape="0">
              <a:schemeClr val="accent1">
                <a:lumMod val="50000"/>
                <a:alpha val="3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023056" y="4448788"/>
            <a:ext cx="288000" cy="36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cap="sq">
            <a:noFill/>
            <a:prstDash val="solid"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595435" y="3807382"/>
            <a:ext cx="3094665" cy="569038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意图解析层（LLM驱动）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054102" y="1276485"/>
            <a:ext cx="2291728" cy="2293154"/>
          </a:xfrm>
          <a:custGeom>
            <a:avLst/>
            <a:gdLst>
              <a:gd name="T0" fmla="*/ 423 w 674"/>
              <a:gd name="T1" fmla="*/ 48 h 674"/>
              <a:gd name="T2" fmla="*/ 626 w 674"/>
              <a:gd name="T3" fmla="*/ 250 h 674"/>
              <a:gd name="T4" fmla="*/ 626 w 674"/>
              <a:gd name="T5" fmla="*/ 424 h 674"/>
              <a:gd name="T6" fmla="*/ 423 w 674"/>
              <a:gd name="T7" fmla="*/ 626 h 674"/>
              <a:gd name="T8" fmla="*/ 250 w 674"/>
              <a:gd name="T9" fmla="*/ 626 h 674"/>
              <a:gd name="T10" fmla="*/ 48 w 674"/>
              <a:gd name="T11" fmla="*/ 424 h 674"/>
              <a:gd name="T12" fmla="*/ 48 w 674"/>
              <a:gd name="T13" fmla="*/ 250 h 674"/>
              <a:gd name="T14" fmla="*/ 250 w 674"/>
              <a:gd name="T15" fmla="*/ 48 h 674"/>
              <a:gd name="T16" fmla="*/ 423 w 674"/>
              <a:gd name="T17" fmla="*/ 48 h 674"/>
            </a:gdLst>
            <a:ahLst/>
            <a:cxnLst/>
            <a:rect l="0" t="0" r="r" b="b"/>
            <a:pathLst>
              <a:path w="674" h="674">
                <a:moveTo>
                  <a:pt x="423" y="48"/>
                </a:moveTo>
                <a:cubicBezTo>
                  <a:pt x="626" y="250"/>
                  <a:pt x="626" y="250"/>
                  <a:pt x="626" y="250"/>
                </a:cubicBezTo>
                <a:cubicBezTo>
                  <a:pt x="674" y="298"/>
                  <a:pt x="674" y="376"/>
                  <a:pt x="626" y="424"/>
                </a:cubicBezTo>
                <a:cubicBezTo>
                  <a:pt x="423" y="626"/>
                  <a:pt x="423" y="626"/>
                  <a:pt x="423" y="626"/>
                </a:cubicBezTo>
                <a:cubicBezTo>
                  <a:pt x="375" y="674"/>
                  <a:pt x="298" y="674"/>
                  <a:pt x="250" y="626"/>
                </a:cubicBezTo>
                <a:cubicBezTo>
                  <a:pt x="48" y="424"/>
                  <a:pt x="48" y="424"/>
                  <a:pt x="48" y="424"/>
                </a:cubicBezTo>
                <a:cubicBezTo>
                  <a:pt x="0" y="376"/>
                  <a:pt x="0" y="298"/>
                  <a:pt x="48" y="250"/>
                </a:cubicBezTo>
                <a:cubicBezTo>
                  <a:pt x="250" y="48"/>
                  <a:pt x="250" y="48"/>
                  <a:pt x="250" y="48"/>
                </a:cubicBezTo>
                <a:cubicBezTo>
                  <a:pt x="298" y="0"/>
                  <a:pt x="375" y="0"/>
                  <a:pt x="423" y="48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2">
                  <a:lumMod val="60000"/>
                  <a:lumOff val="40000"/>
                  <a:alpha val="100000"/>
                </a:schemeClr>
              </a:gs>
            </a:gsLst>
            <a:lin ang="13500000" scaled="0"/>
          </a:gradFill>
          <a:ln cap="sq">
            <a:noFill/>
            <a:prstDash val="solid"/>
          </a:ln>
          <a:effectLst>
            <a:outerShdw blurRad="330200" dist="241300" dir="10800000" sx="95000" sy="95000" algn="r" rotWithShape="0">
              <a:schemeClr val="accent2">
                <a:lumMod val="50000"/>
                <a:alpha val="3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875267" y="1739900"/>
            <a:ext cx="881458" cy="900830"/>
          </a:xfrm>
          <a:prstGeom prst="ellipse">
            <a:avLst/>
          </a:prstGeom>
          <a:solidFill>
            <a:schemeClr val="bg1">
              <a:lumMod val="95000"/>
              <a:alpha val="70000"/>
            </a:schemeClr>
          </a:solidFill>
          <a:ln w="19050" cap="sq">
            <a:solidFill>
              <a:schemeClr val="bg1"/>
            </a:solidFill>
            <a:miter/>
          </a:ln>
          <a:effectLst>
            <a:outerShdw blurRad="787400" sx="98000" sy="98000" algn="ctr" rotWithShape="0">
              <a:schemeClr val="tx1"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338553">
            <a:off x="8878949" y="1856433"/>
            <a:ext cx="558993" cy="772904"/>
          </a:xfrm>
          <a:custGeom>
            <a:avLst/>
            <a:gdLst>
              <a:gd name="connsiteX0" fmla="*/ 106913 w 404361"/>
              <a:gd name="connsiteY0" fmla="*/ 0 h 631051"/>
              <a:gd name="connsiteX1" fmla="*/ 113439 w 404361"/>
              <a:gd name="connsiteY1" fmla="*/ 6498 h 631051"/>
              <a:gd name="connsiteX2" fmla="*/ 281954 w 404361"/>
              <a:gd name="connsiteY2" fmla="*/ 174288 h 631051"/>
              <a:gd name="connsiteX3" fmla="*/ 373759 w 404361"/>
              <a:gd name="connsiteY3" fmla="*/ 627857 h 631051"/>
              <a:gd name="connsiteX4" fmla="*/ 372148 w 404361"/>
              <a:gd name="connsiteY4" fmla="*/ 630923 h 631051"/>
              <a:gd name="connsiteX5" fmla="*/ 370879 w 404361"/>
              <a:gd name="connsiteY5" fmla="*/ 631051 h 631051"/>
              <a:gd name="connsiteX6" fmla="*/ 0 w 404361"/>
              <a:gd name="connsiteY6" fmla="*/ 260172 h 631051"/>
              <a:gd name="connsiteX7" fmla="*/ 63340 w 404361"/>
              <a:gd name="connsiteY7" fmla="*/ 52810 h 631051"/>
            </a:gdLst>
            <a:ahLst/>
            <a:cxnLst/>
            <a:rect l="l" t="t" r="r" b="b"/>
            <a:pathLst>
              <a:path w="404361" h="631051">
                <a:moveTo>
                  <a:pt x="106913" y="0"/>
                </a:moveTo>
                <a:lnTo>
                  <a:pt x="113439" y="6498"/>
                </a:lnTo>
                <a:cubicBezTo>
                  <a:pt x="281954" y="174288"/>
                  <a:pt x="281954" y="174288"/>
                  <a:pt x="281954" y="174288"/>
                </a:cubicBezTo>
                <a:cubicBezTo>
                  <a:pt x="404361" y="296771"/>
                  <a:pt x="434963" y="476667"/>
                  <a:pt x="373759" y="627857"/>
                </a:cubicBezTo>
                <a:lnTo>
                  <a:pt x="372148" y="630923"/>
                </a:lnTo>
                <a:lnTo>
                  <a:pt x="370879" y="631051"/>
                </a:lnTo>
                <a:cubicBezTo>
                  <a:pt x="166048" y="631051"/>
                  <a:pt x="0" y="465003"/>
                  <a:pt x="0" y="260172"/>
                </a:cubicBezTo>
                <a:cubicBezTo>
                  <a:pt x="0" y="183361"/>
                  <a:pt x="23351" y="112003"/>
                  <a:pt x="63340" y="5281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2">
                  <a:lumMod val="60000"/>
                  <a:lumOff val="40000"/>
                  <a:alpha val="100000"/>
                </a:schemeClr>
              </a:gs>
            </a:gsLst>
            <a:lin ang="13500000" scaled="0"/>
          </a:gradFill>
          <a:ln cap="sq">
            <a:noFill/>
            <a:prstDash val="solid"/>
          </a:ln>
          <a:effectLst>
            <a:outerShdw blurRad="330200" dist="241300" dir="10800000" sx="95000" sy="95000" algn="r" rotWithShape="0">
              <a:schemeClr val="accent2">
                <a:lumMod val="50000"/>
                <a:alpha val="3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430101" y="4448788"/>
            <a:ext cx="288000" cy="36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cap="sq">
            <a:noFill/>
            <a:prstDash val="solid"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2008354" y="3807382"/>
            <a:ext cx="3097046" cy="569038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数据检索层（可信源接入）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2008354" y="4582733"/>
            <a:ext cx="3097046" cy="171646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利用先进的自然语言处理技术和大型语言模型（LLM），将用户的自然语言查询转化为结构化查询意图。
例如，医生提问“药物A与B的相互作用”，系统能够准确解析为化学属性检索指令。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595435" y="4582733"/>
            <a:ext cx="3097046" cy="171646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19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整合企业内部数据库、开放网络权威数据源等多渠道可信数据，通过数据脱敏与聚合技术，确保数据的安全性和可靠性。
在数据检索过程中，系统能够快速定位并提取与用户查询意图相关的信息，实现高效的数据检索。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2846554" y="1915082"/>
            <a:ext cx="1433346" cy="1013538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7482054" y="1915082"/>
            <a:ext cx="1433346" cy="1013538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-1" y="218915"/>
            <a:ext cx="621792" cy="326730"/>
          </a:xfrm>
          <a:custGeom>
            <a:avLst/>
            <a:gdLst>
              <a:gd name="connsiteX0" fmla="*/ 0 w 621792"/>
              <a:gd name="connsiteY0" fmla="*/ 0 h 326730"/>
              <a:gd name="connsiteX1" fmla="*/ 146813 w 621792"/>
              <a:gd name="connsiteY1" fmla="*/ 0 h 326730"/>
              <a:gd name="connsiteX2" fmla="*/ 474979 w 621792"/>
              <a:gd name="connsiteY2" fmla="*/ 0 h 326730"/>
              <a:gd name="connsiteX3" fmla="*/ 621792 w 621792"/>
              <a:gd name="connsiteY3" fmla="*/ 0 h 326730"/>
              <a:gd name="connsiteX4" fmla="*/ 412064 w 621792"/>
              <a:gd name="connsiteY4" fmla="*/ 326730 h 326730"/>
              <a:gd name="connsiteX5" fmla="*/ 265251 w 621792"/>
              <a:gd name="connsiteY5" fmla="*/ 326730 h 326730"/>
              <a:gd name="connsiteX6" fmla="*/ 146813 w 621792"/>
              <a:gd name="connsiteY6" fmla="*/ 326730 h 326730"/>
              <a:gd name="connsiteX7" fmla="*/ 0 w 621792"/>
              <a:gd name="connsiteY7" fmla="*/ 326730 h 326730"/>
            </a:gdLst>
            <a:ahLst/>
            <a:cxnLst/>
            <a:rect l="l" t="t" r="r" b="b"/>
            <a:pathLst>
              <a:path w="621792" h="326730">
                <a:moveTo>
                  <a:pt x="0" y="0"/>
                </a:moveTo>
                <a:lnTo>
                  <a:pt x="146813" y="0"/>
                </a:lnTo>
                <a:lnTo>
                  <a:pt x="474979" y="0"/>
                </a:lnTo>
                <a:lnTo>
                  <a:pt x="621792" y="0"/>
                </a:lnTo>
                <a:lnTo>
                  <a:pt x="412064" y="326730"/>
                </a:lnTo>
                <a:lnTo>
                  <a:pt x="265251" y="326730"/>
                </a:lnTo>
                <a:lnTo>
                  <a:pt x="146813" y="326730"/>
                </a:lnTo>
                <a:lnTo>
                  <a:pt x="0" y="32673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21792" y="163502"/>
            <a:ext cx="10706100" cy="4216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架构图展示</a:t>
            </a:r>
            <a:endParaRPr kumimoji="1"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673100" y="1617859"/>
            <a:ext cx="3356314" cy="4511479"/>
          </a:xfrm>
          <a:prstGeom prst="roundRect">
            <a:avLst>
              <a:gd name="adj" fmla="val 3193"/>
            </a:avLst>
          </a:prstGeom>
          <a:solidFill>
            <a:schemeClr val="bg1"/>
          </a:solidFill>
          <a:ln w="9525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833982" y="2338648"/>
            <a:ext cx="3034551" cy="44015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263F8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拒绝编造机制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33981" y="2802284"/>
            <a:ext cx="3034552" cy="31682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当系统无法找到可靠的可信数据时，将拒绝生成答案，避免提供错误信息误导用户。
确保搜索结果的可信度，提升用户对系统的信任。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850266" y="1130300"/>
            <a:ext cx="1001982" cy="1001982"/>
          </a:xfrm>
          <a:prstGeom prst="ellipse">
            <a:avLst/>
          </a:prstGeom>
          <a:solidFill>
            <a:schemeClr val="accent1"/>
          </a:solidFill>
          <a:ln w="76200" cap="flat">
            <a:solidFill>
              <a:schemeClr val="accent1">
                <a:lumMod val="20000"/>
                <a:lumOff val="80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H="1" flipV="1">
            <a:off x="2130870" y="1418014"/>
            <a:ext cx="440775" cy="426554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418216" y="1617859"/>
            <a:ext cx="3356314" cy="4511479"/>
          </a:xfrm>
          <a:prstGeom prst="roundRect">
            <a:avLst>
              <a:gd name="adj" fmla="val 3193"/>
            </a:avLst>
          </a:prstGeom>
          <a:solidFill>
            <a:schemeClr val="bg1"/>
          </a:solidFill>
          <a:ln w="9525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579098" y="2338648"/>
            <a:ext cx="3034551" cy="44015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9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透明溯源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579097" y="2802284"/>
            <a:ext cx="3034552" cy="31682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为用户提供数据流程图，展示信息的流转路径，使用户能够清晰了解搜索结果的来源和生成过程。
增强用户对搜索结果的信任度，提升系统的透明度。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595382" y="1130300"/>
            <a:ext cx="1001982" cy="1001982"/>
          </a:xfrm>
          <a:prstGeom prst="ellipse">
            <a:avLst/>
          </a:prstGeom>
          <a:solidFill>
            <a:schemeClr val="accent2"/>
          </a:solidFill>
          <a:ln w="76200" cap="flat">
            <a:solidFill>
              <a:schemeClr val="accent2">
                <a:lumMod val="20000"/>
                <a:lumOff val="80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861128" y="1418014"/>
            <a:ext cx="470491" cy="426554"/>
          </a:xfrm>
          <a:custGeom>
            <a:avLst/>
            <a:gdLst>
              <a:gd name="connsiteX0" fmla="*/ 31770 w 794163"/>
              <a:gd name="connsiteY0" fmla="*/ 656460 h 720001"/>
              <a:gd name="connsiteX1" fmla="*/ 762297 w 794163"/>
              <a:gd name="connsiteY1" fmla="*/ 656460 h 720001"/>
              <a:gd name="connsiteX2" fmla="*/ 794163 w 794163"/>
              <a:gd name="connsiteY2" fmla="*/ 688230 h 720001"/>
              <a:gd name="connsiteX3" fmla="*/ 762392 w 794163"/>
              <a:gd name="connsiteY3" fmla="*/ 720001 h 720001"/>
              <a:gd name="connsiteX4" fmla="*/ 31770 w 794163"/>
              <a:gd name="connsiteY4" fmla="*/ 720001 h 720001"/>
              <a:gd name="connsiteX5" fmla="*/ 0 w 794163"/>
              <a:gd name="connsiteY5" fmla="*/ 688230 h 720001"/>
              <a:gd name="connsiteX6" fmla="*/ 31770 w 794163"/>
              <a:gd name="connsiteY6" fmla="*/ 656460 h 720001"/>
              <a:gd name="connsiteX7" fmla="*/ 613493 w 794163"/>
              <a:gd name="connsiteY7" fmla="*/ 317608 h 720001"/>
              <a:gd name="connsiteX8" fmla="*/ 710048 w 794163"/>
              <a:gd name="connsiteY8" fmla="*/ 317608 h 720001"/>
              <a:gd name="connsiteX9" fmla="*/ 767655 w 794163"/>
              <a:gd name="connsiteY9" fmla="*/ 375216 h 720001"/>
              <a:gd name="connsiteX10" fmla="*/ 767655 w 794163"/>
              <a:gd name="connsiteY10" fmla="*/ 524689 h 720001"/>
              <a:gd name="connsiteX11" fmla="*/ 710048 w 794163"/>
              <a:gd name="connsiteY11" fmla="*/ 582297 h 720001"/>
              <a:gd name="connsiteX12" fmla="*/ 613493 w 794163"/>
              <a:gd name="connsiteY12" fmla="*/ 582297 h 720001"/>
              <a:gd name="connsiteX13" fmla="*/ 555885 w 794163"/>
              <a:gd name="connsiteY13" fmla="*/ 524689 h 720001"/>
              <a:gd name="connsiteX14" fmla="*/ 555885 w 794163"/>
              <a:gd name="connsiteY14" fmla="*/ 375216 h 720001"/>
              <a:gd name="connsiteX15" fmla="*/ 613493 w 794163"/>
              <a:gd name="connsiteY15" fmla="*/ 317608 h 720001"/>
              <a:gd name="connsiteX16" fmla="*/ 84019 w 794163"/>
              <a:gd name="connsiteY16" fmla="*/ 211770 h 720001"/>
              <a:gd name="connsiteX17" fmla="*/ 180574 w 794163"/>
              <a:gd name="connsiteY17" fmla="*/ 211770 h 720001"/>
              <a:gd name="connsiteX18" fmla="*/ 238182 w 794163"/>
              <a:gd name="connsiteY18" fmla="*/ 269282 h 720001"/>
              <a:gd name="connsiteX19" fmla="*/ 238182 w 794163"/>
              <a:gd name="connsiteY19" fmla="*/ 524785 h 720001"/>
              <a:gd name="connsiteX20" fmla="*/ 180574 w 794163"/>
              <a:gd name="connsiteY20" fmla="*/ 582393 h 720001"/>
              <a:gd name="connsiteX21" fmla="*/ 84019 w 794163"/>
              <a:gd name="connsiteY21" fmla="*/ 582393 h 720001"/>
              <a:gd name="connsiteX22" fmla="*/ 26411 w 794163"/>
              <a:gd name="connsiteY22" fmla="*/ 524785 h 720001"/>
              <a:gd name="connsiteX23" fmla="*/ 26411 w 794163"/>
              <a:gd name="connsiteY23" fmla="*/ 269378 h 720001"/>
              <a:gd name="connsiteX24" fmla="*/ 84019 w 794163"/>
              <a:gd name="connsiteY24" fmla="*/ 211770 h 720001"/>
              <a:gd name="connsiteX25" fmla="*/ 348708 w 794163"/>
              <a:gd name="connsiteY25" fmla="*/ 0 h 720001"/>
              <a:gd name="connsiteX26" fmla="*/ 445359 w 794163"/>
              <a:gd name="connsiteY26" fmla="*/ 0 h 720001"/>
              <a:gd name="connsiteX27" fmla="*/ 502871 w 794163"/>
              <a:gd name="connsiteY27" fmla="*/ 57607 h 720001"/>
              <a:gd name="connsiteX28" fmla="*/ 502871 w 794163"/>
              <a:gd name="connsiteY28" fmla="*/ 524785 h 720001"/>
              <a:gd name="connsiteX29" fmla="*/ 445263 w 794163"/>
              <a:gd name="connsiteY29" fmla="*/ 582393 h 720001"/>
              <a:gd name="connsiteX30" fmla="*/ 348708 w 794163"/>
              <a:gd name="connsiteY30" fmla="*/ 582393 h 720001"/>
              <a:gd name="connsiteX31" fmla="*/ 291100 w 794163"/>
              <a:gd name="connsiteY31" fmla="*/ 524785 h 720001"/>
              <a:gd name="connsiteX32" fmla="*/ 291100 w 794163"/>
              <a:gd name="connsiteY32" fmla="*/ 57607 h 720001"/>
              <a:gd name="connsiteX33" fmla="*/ 348708 w 794163"/>
              <a:gd name="connsiteY33" fmla="*/ 0 h 720001"/>
            </a:gdLst>
            <a:ahLst/>
            <a:cxnLst/>
            <a:rect l="l" t="t" r="r" b="b"/>
            <a:pathLst>
              <a:path w="794163" h="720001">
                <a:moveTo>
                  <a:pt x="31770" y="656460"/>
                </a:moveTo>
                <a:lnTo>
                  <a:pt x="762297" y="656460"/>
                </a:lnTo>
                <a:cubicBezTo>
                  <a:pt x="779904" y="656460"/>
                  <a:pt x="794067" y="670622"/>
                  <a:pt x="794163" y="688230"/>
                </a:cubicBezTo>
                <a:cubicBezTo>
                  <a:pt x="794163" y="705742"/>
                  <a:pt x="779904" y="720001"/>
                  <a:pt x="762392" y="720001"/>
                </a:cubicBezTo>
                <a:lnTo>
                  <a:pt x="31770" y="720001"/>
                </a:lnTo>
                <a:cubicBezTo>
                  <a:pt x="14258" y="720001"/>
                  <a:pt x="0" y="705742"/>
                  <a:pt x="0" y="688230"/>
                </a:cubicBezTo>
                <a:cubicBezTo>
                  <a:pt x="0" y="670718"/>
                  <a:pt x="14258" y="656460"/>
                  <a:pt x="31770" y="656460"/>
                </a:cubicBezTo>
                <a:close/>
                <a:moveTo>
                  <a:pt x="613493" y="317608"/>
                </a:moveTo>
                <a:lnTo>
                  <a:pt x="710048" y="317608"/>
                </a:lnTo>
                <a:cubicBezTo>
                  <a:pt x="741818" y="317608"/>
                  <a:pt x="767655" y="343445"/>
                  <a:pt x="767655" y="375216"/>
                </a:cubicBezTo>
                <a:lnTo>
                  <a:pt x="767655" y="524689"/>
                </a:lnTo>
                <a:cubicBezTo>
                  <a:pt x="767655" y="556364"/>
                  <a:pt x="741723" y="582297"/>
                  <a:pt x="710048" y="582297"/>
                </a:cubicBezTo>
                <a:lnTo>
                  <a:pt x="613493" y="582297"/>
                </a:lnTo>
                <a:cubicBezTo>
                  <a:pt x="581818" y="582297"/>
                  <a:pt x="555885" y="556364"/>
                  <a:pt x="555885" y="524689"/>
                </a:cubicBezTo>
                <a:lnTo>
                  <a:pt x="555885" y="375216"/>
                </a:lnTo>
                <a:cubicBezTo>
                  <a:pt x="555885" y="343349"/>
                  <a:pt x="581722" y="317608"/>
                  <a:pt x="613493" y="317608"/>
                </a:cubicBezTo>
                <a:close/>
                <a:moveTo>
                  <a:pt x="84019" y="211770"/>
                </a:moveTo>
                <a:lnTo>
                  <a:pt x="180574" y="211770"/>
                </a:lnTo>
                <a:cubicBezTo>
                  <a:pt x="212440" y="211770"/>
                  <a:pt x="238182" y="237512"/>
                  <a:pt x="238182" y="269282"/>
                </a:cubicBezTo>
                <a:lnTo>
                  <a:pt x="238182" y="524785"/>
                </a:lnTo>
                <a:cubicBezTo>
                  <a:pt x="238182" y="556460"/>
                  <a:pt x="212248" y="582393"/>
                  <a:pt x="180574" y="582393"/>
                </a:cubicBezTo>
                <a:lnTo>
                  <a:pt x="84019" y="582393"/>
                </a:lnTo>
                <a:cubicBezTo>
                  <a:pt x="52344" y="582393"/>
                  <a:pt x="26411" y="556460"/>
                  <a:pt x="26411" y="524785"/>
                </a:cubicBezTo>
                <a:lnTo>
                  <a:pt x="26411" y="269378"/>
                </a:lnTo>
                <a:cubicBezTo>
                  <a:pt x="26411" y="237512"/>
                  <a:pt x="52248" y="211770"/>
                  <a:pt x="84019" y="211770"/>
                </a:cubicBezTo>
                <a:close/>
                <a:moveTo>
                  <a:pt x="348708" y="0"/>
                </a:moveTo>
                <a:lnTo>
                  <a:pt x="445359" y="0"/>
                </a:lnTo>
                <a:cubicBezTo>
                  <a:pt x="477129" y="0"/>
                  <a:pt x="502871" y="25741"/>
                  <a:pt x="502871" y="57607"/>
                </a:cubicBezTo>
                <a:lnTo>
                  <a:pt x="502871" y="524785"/>
                </a:lnTo>
                <a:cubicBezTo>
                  <a:pt x="502871" y="556460"/>
                  <a:pt x="476937" y="582393"/>
                  <a:pt x="445263" y="582393"/>
                </a:cubicBezTo>
                <a:lnTo>
                  <a:pt x="348708" y="582393"/>
                </a:lnTo>
                <a:cubicBezTo>
                  <a:pt x="317033" y="582393"/>
                  <a:pt x="291100" y="556460"/>
                  <a:pt x="291100" y="524785"/>
                </a:cubicBezTo>
                <a:lnTo>
                  <a:pt x="291100" y="57607"/>
                </a:lnTo>
                <a:cubicBezTo>
                  <a:pt x="291100" y="25741"/>
                  <a:pt x="316937" y="0"/>
                  <a:pt x="348708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163332" y="1617859"/>
            <a:ext cx="3356314" cy="4511479"/>
          </a:xfrm>
          <a:prstGeom prst="roundRect">
            <a:avLst>
              <a:gd name="adj" fmla="val 3193"/>
            </a:avLst>
          </a:prstGeom>
          <a:solidFill>
            <a:schemeClr val="bg1"/>
          </a:solidFill>
          <a:ln w="9525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324214" y="2338648"/>
            <a:ext cx="3034551" cy="44015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263F8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隐私计算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324213" y="2802284"/>
            <a:ext cx="3034552" cy="31682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采用联邦学习和差分隐私技术，在数据使用过程中保护数据隐私。
确保企业数据的安全性和合规性，满足隐私保护要求。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9340498" y="1130300"/>
            <a:ext cx="1001982" cy="1001982"/>
          </a:xfrm>
          <a:prstGeom prst="ellipse">
            <a:avLst/>
          </a:prstGeom>
          <a:solidFill>
            <a:schemeClr val="accent1"/>
          </a:solidFill>
          <a:ln w="76200" cap="flat">
            <a:solidFill>
              <a:schemeClr val="accent1">
                <a:lumMod val="20000"/>
                <a:lumOff val="80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9610937" y="1418014"/>
            <a:ext cx="461105" cy="426554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-1" y="218915"/>
            <a:ext cx="621792" cy="326730"/>
          </a:xfrm>
          <a:custGeom>
            <a:avLst/>
            <a:gdLst>
              <a:gd name="connsiteX0" fmla="*/ 0 w 621792"/>
              <a:gd name="connsiteY0" fmla="*/ 0 h 326730"/>
              <a:gd name="connsiteX1" fmla="*/ 146813 w 621792"/>
              <a:gd name="connsiteY1" fmla="*/ 0 h 326730"/>
              <a:gd name="connsiteX2" fmla="*/ 474979 w 621792"/>
              <a:gd name="connsiteY2" fmla="*/ 0 h 326730"/>
              <a:gd name="connsiteX3" fmla="*/ 621792 w 621792"/>
              <a:gd name="connsiteY3" fmla="*/ 0 h 326730"/>
              <a:gd name="connsiteX4" fmla="*/ 412064 w 621792"/>
              <a:gd name="connsiteY4" fmla="*/ 326730 h 326730"/>
              <a:gd name="connsiteX5" fmla="*/ 265251 w 621792"/>
              <a:gd name="connsiteY5" fmla="*/ 326730 h 326730"/>
              <a:gd name="connsiteX6" fmla="*/ 146813 w 621792"/>
              <a:gd name="connsiteY6" fmla="*/ 326730 h 326730"/>
              <a:gd name="connsiteX7" fmla="*/ 0 w 621792"/>
              <a:gd name="connsiteY7" fmla="*/ 326730 h 326730"/>
            </a:gdLst>
            <a:ahLst/>
            <a:cxnLst/>
            <a:rect l="l" t="t" r="r" b="b"/>
            <a:pathLst>
              <a:path w="621792" h="326730">
                <a:moveTo>
                  <a:pt x="0" y="0"/>
                </a:moveTo>
                <a:lnTo>
                  <a:pt x="146813" y="0"/>
                </a:lnTo>
                <a:lnTo>
                  <a:pt x="474979" y="0"/>
                </a:lnTo>
                <a:lnTo>
                  <a:pt x="621792" y="0"/>
                </a:lnTo>
                <a:lnTo>
                  <a:pt x="412064" y="326730"/>
                </a:lnTo>
                <a:lnTo>
                  <a:pt x="265251" y="326730"/>
                </a:lnTo>
                <a:lnTo>
                  <a:pt x="146813" y="326730"/>
                </a:lnTo>
                <a:lnTo>
                  <a:pt x="0" y="32673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621792" y="163502"/>
            <a:ext cx="10706100" cy="4216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技术差异化</a:t>
            </a:r>
            <a:endParaRPr kumimoji="1"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1"/>
            <a:ext cx="12192000" cy="6857999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alphaModFix amt="6000"/>
          </a:blip>
          <a:srcRect l="8402" r="8316" b="49979"/>
          <a:stretch>
            <a:fillRect/>
          </a:stretch>
        </p:blipFill>
        <p:spPr>
          <a:xfrm>
            <a:off x="0" y="4808310"/>
            <a:ext cx="12192000" cy="2049690"/>
          </a:xfrm>
          <a:custGeom>
            <a:avLst/>
            <a:gdLst/>
            <a:ahLst/>
            <a:cxnLst/>
            <a:rect l="l" t="t" r="r" b="b"/>
            <a:pathLst>
              <a:path w="12192000" h="2044700">
                <a:moveTo>
                  <a:pt x="0" y="0"/>
                </a:moveTo>
                <a:lnTo>
                  <a:pt x="12192000" y="0"/>
                </a:lnTo>
                <a:lnTo>
                  <a:pt x="12192000" y="2049690"/>
                </a:lnTo>
                <a:lnTo>
                  <a:pt x="0" y="204969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0" y="0"/>
            <a:ext cx="3025238" cy="1848547"/>
          </a:xfrm>
          <a:custGeom>
            <a:avLst/>
            <a:gdLst>
              <a:gd name="connsiteX0" fmla="*/ 362416 w 3025238"/>
              <a:gd name="connsiteY0" fmla="*/ 1622175 h 1848547"/>
              <a:gd name="connsiteX1" fmla="*/ 548109 w 3025238"/>
              <a:gd name="connsiteY1" fmla="*/ 1801456 h 1848547"/>
              <a:gd name="connsiteX2" fmla="*/ 605809 w 3025238"/>
              <a:gd name="connsiteY2" fmla="*/ 1801456 h 1848547"/>
              <a:gd name="connsiteX3" fmla="*/ 420268 w 3025238"/>
              <a:gd name="connsiteY3" fmla="*/ 1622175 h 1848547"/>
              <a:gd name="connsiteX4" fmla="*/ 768121 w 3025238"/>
              <a:gd name="connsiteY4" fmla="*/ 1605428 h 1848547"/>
              <a:gd name="connsiteX5" fmla="*/ 798650 w 3025238"/>
              <a:gd name="connsiteY5" fmla="*/ 1605428 h 1848547"/>
              <a:gd name="connsiteX6" fmla="*/ 798650 w 3025238"/>
              <a:gd name="connsiteY6" fmla="*/ 1634507 h 1848547"/>
              <a:gd name="connsiteX7" fmla="*/ 768121 w 3025238"/>
              <a:gd name="connsiteY7" fmla="*/ 1634507 h 1848547"/>
              <a:gd name="connsiteX8" fmla="*/ 746015 w 3025238"/>
              <a:gd name="connsiteY8" fmla="*/ 1584852 h 1848547"/>
              <a:gd name="connsiteX9" fmla="*/ 746015 w 3025238"/>
              <a:gd name="connsiteY9" fmla="*/ 1654306 h 1848547"/>
              <a:gd name="connsiteX10" fmla="*/ 818903 w 3025238"/>
              <a:gd name="connsiteY10" fmla="*/ 1654306 h 1848547"/>
              <a:gd name="connsiteX11" fmla="*/ 818903 w 3025238"/>
              <a:gd name="connsiteY11" fmla="*/ 1584852 h 1848547"/>
              <a:gd name="connsiteX12" fmla="*/ 71550 w 3025238"/>
              <a:gd name="connsiteY12" fmla="*/ 1523413 h 1848547"/>
              <a:gd name="connsiteX13" fmla="*/ 158635 w 3025238"/>
              <a:gd name="connsiteY13" fmla="*/ 1607062 h 1848547"/>
              <a:gd name="connsiteX14" fmla="*/ 178479 w 3025238"/>
              <a:gd name="connsiteY14" fmla="*/ 1607062 h 1848547"/>
              <a:gd name="connsiteX15" fmla="*/ 178479 w 3025238"/>
              <a:gd name="connsiteY15" fmla="*/ 1615686 h 1848547"/>
              <a:gd name="connsiteX16" fmla="*/ 597414 w 3025238"/>
              <a:gd name="connsiteY16" fmla="*/ 1616450 h 1848547"/>
              <a:gd name="connsiteX17" fmla="*/ 597414 w 3025238"/>
              <a:gd name="connsiteY17" fmla="*/ 1575540 h 1848547"/>
              <a:gd name="connsiteX18" fmla="*/ 689993 w 3025238"/>
              <a:gd name="connsiteY18" fmla="*/ 1575540 h 1848547"/>
              <a:gd name="connsiteX19" fmla="*/ 689993 w 3025238"/>
              <a:gd name="connsiteY19" fmla="*/ 1663388 h 1848547"/>
              <a:gd name="connsiteX20" fmla="*/ 597414 w 3025238"/>
              <a:gd name="connsiteY20" fmla="*/ 1663388 h 1848547"/>
              <a:gd name="connsiteX21" fmla="*/ 597414 w 3025238"/>
              <a:gd name="connsiteY21" fmla="*/ 1622327 h 1848547"/>
              <a:gd name="connsiteX22" fmla="*/ 429046 w 3025238"/>
              <a:gd name="connsiteY22" fmla="*/ 1622327 h 1848547"/>
              <a:gd name="connsiteX23" fmla="*/ 614357 w 3025238"/>
              <a:gd name="connsiteY23" fmla="*/ 1801456 h 1848547"/>
              <a:gd name="connsiteX24" fmla="*/ 994063 w 3025238"/>
              <a:gd name="connsiteY24" fmla="*/ 1801456 h 1848547"/>
              <a:gd name="connsiteX25" fmla="*/ 994063 w 3025238"/>
              <a:gd name="connsiteY25" fmla="*/ 1760471 h 1848547"/>
              <a:gd name="connsiteX26" fmla="*/ 1086642 w 3025238"/>
              <a:gd name="connsiteY26" fmla="*/ 1760471 h 1848547"/>
              <a:gd name="connsiteX27" fmla="*/ 1086642 w 3025238"/>
              <a:gd name="connsiteY27" fmla="*/ 1848547 h 1848547"/>
              <a:gd name="connsiteX28" fmla="*/ 994368 w 3025238"/>
              <a:gd name="connsiteY28" fmla="*/ 1848547 h 1848547"/>
              <a:gd name="connsiteX29" fmla="*/ 994368 w 3025238"/>
              <a:gd name="connsiteY29" fmla="*/ 1807562 h 1848547"/>
              <a:gd name="connsiteX30" fmla="*/ 545133 w 3025238"/>
              <a:gd name="connsiteY30" fmla="*/ 1807562 h 1848547"/>
              <a:gd name="connsiteX31" fmla="*/ 353334 w 3025238"/>
              <a:gd name="connsiteY31" fmla="*/ 1622175 h 1848547"/>
              <a:gd name="connsiteX32" fmla="*/ 178784 w 3025238"/>
              <a:gd name="connsiteY32" fmla="*/ 1622175 h 1848547"/>
              <a:gd name="connsiteX33" fmla="*/ 178784 w 3025238"/>
              <a:gd name="connsiteY33" fmla="*/ 1630646 h 1848547"/>
              <a:gd name="connsiteX34" fmla="*/ 154360 w 3025238"/>
              <a:gd name="connsiteY34" fmla="*/ 1630646 h 1848547"/>
              <a:gd name="connsiteX35" fmla="*/ 154360 w 3025238"/>
              <a:gd name="connsiteY35" fmla="*/ 1611718 h 1848547"/>
              <a:gd name="connsiteX36" fmla="*/ 66972 w 3025238"/>
              <a:gd name="connsiteY36" fmla="*/ 1527763 h 1848547"/>
              <a:gd name="connsiteX37" fmla="*/ 0 w 3025238"/>
              <a:gd name="connsiteY37" fmla="*/ 1454882 h 1848547"/>
              <a:gd name="connsiteX38" fmla="*/ 24918 w 3025238"/>
              <a:gd name="connsiteY38" fmla="*/ 1478841 h 1848547"/>
              <a:gd name="connsiteX39" fmla="*/ 20339 w 3025238"/>
              <a:gd name="connsiteY39" fmla="*/ 1483191 h 1848547"/>
              <a:gd name="connsiteX40" fmla="*/ 0 w 3025238"/>
              <a:gd name="connsiteY40" fmla="*/ 1463775 h 1848547"/>
              <a:gd name="connsiteX41" fmla="*/ 1607774 w 3025238"/>
              <a:gd name="connsiteY41" fmla="*/ 1436023 h 1848547"/>
              <a:gd name="connsiteX42" fmla="*/ 1421012 w 3025238"/>
              <a:gd name="connsiteY42" fmla="*/ 1616526 h 1848547"/>
              <a:gd name="connsiteX43" fmla="*/ 1489473 w 3025238"/>
              <a:gd name="connsiteY43" fmla="*/ 1616526 h 1848547"/>
              <a:gd name="connsiteX44" fmla="*/ 1637768 w 3025238"/>
              <a:gd name="connsiteY44" fmla="*/ 1473269 h 1848547"/>
              <a:gd name="connsiteX45" fmla="*/ 1637768 w 3025238"/>
              <a:gd name="connsiteY45" fmla="*/ 1436023 h 1848547"/>
              <a:gd name="connsiteX46" fmla="*/ 1047843 w 3025238"/>
              <a:gd name="connsiteY46" fmla="*/ 1421720 h 1848547"/>
              <a:gd name="connsiteX47" fmla="*/ 1072267 w 3025238"/>
              <a:gd name="connsiteY47" fmla="*/ 1421720 h 1848547"/>
              <a:gd name="connsiteX48" fmla="*/ 1072267 w 3025238"/>
              <a:gd name="connsiteY48" fmla="*/ 1444998 h 1848547"/>
              <a:gd name="connsiteX49" fmla="*/ 1047843 w 3025238"/>
              <a:gd name="connsiteY49" fmla="*/ 1444998 h 1848547"/>
              <a:gd name="connsiteX50" fmla="*/ 1245825 w 3025238"/>
              <a:gd name="connsiteY50" fmla="*/ 1286476 h 1848547"/>
              <a:gd name="connsiteX51" fmla="*/ 1276354 w 3025238"/>
              <a:gd name="connsiteY51" fmla="*/ 1286476 h 1848547"/>
              <a:gd name="connsiteX52" fmla="*/ 1276354 w 3025238"/>
              <a:gd name="connsiteY52" fmla="*/ 1315555 h 1848547"/>
              <a:gd name="connsiteX53" fmla="*/ 1245825 w 3025238"/>
              <a:gd name="connsiteY53" fmla="*/ 1315555 h 1848547"/>
              <a:gd name="connsiteX54" fmla="*/ 621199 w 3025238"/>
              <a:gd name="connsiteY54" fmla="*/ 1284949 h 1848547"/>
              <a:gd name="connsiteX55" fmla="*/ 667528 w 3025238"/>
              <a:gd name="connsiteY55" fmla="*/ 1284949 h 1848547"/>
              <a:gd name="connsiteX56" fmla="*/ 667528 w 3025238"/>
              <a:gd name="connsiteY56" fmla="*/ 1328987 h 1848547"/>
              <a:gd name="connsiteX57" fmla="*/ 621199 w 3025238"/>
              <a:gd name="connsiteY57" fmla="*/ 1328987 h 1848547"/>
              <a:gd name="connsiteX58" fmla="*/ 621199 w 3025238"/>
              <a:gd name="connsiteY58" fmla="*/ 1310059 h 1848547"/>
              <a:gd name="connsiteX59" fmla="*/ 501449 w 3025238"/>
              <a:gd name="connsiteY59" fmla="*/ 1310059 h 1848547"/>
              <a:gd name="connsiteX60" fmla="*/ 297134 w 3025238"/>
              <a:gd name="connsiteY60" fmla="*/ 1507506 h 1848547"/>
              <a:gd name="connsiteX61" fmla="*/ 59999 w 3025238"/>
              <a:gd name="connsiteY61" fmla="*/ 1507506 h 1848547"/>
              <a:gd name="connsiteX62" fmla="*/ 59999 w 3025238"/>
              <a:gd name="connsiteY62" fmla="*/ 1516130 h 1848547"/>
              <a:gd name="connsiteX63" fmla="*/ 35576 w 3025238"/>
              <a:gd name="connsiteY63" fmla="*/ 1516130 h 1848547"/>
              <a:gd name="connsiteX64" fmla="*/ 35576 w 3025238"/>
              <a:gd name="connsiteY64" fmla="*/ 1492852 h 1848547"/>
              <a:gd name="connsiteX65" fmla="*/ 59999 w 3025238"/>
              <a:gd name="connsiteY65" fmla="*/ 1492852 h 1848547"/>
              <a:gd name="connsiteX66" fmla="*/ 59999 w 3025238"/>
              <a:gd name="connsiteY66" fmla="*/ 1501400 h 1848547"/>
              <a:gd name="connsiteX67" fmla="*/ 294386 w 3025238"/>
              <a:gd name="connsiteY67" fmla="*/ 1501400 h 1848547"/>
              <a:gd name="connsiteX68" fmla="*/ 498702 w 3025238"/>
              <a:gd name="connsiteY68" fmla="*/ 1303877 h 1848547"/>
              <a:gd name="connsiteX69" fmla="*/ 621199 w 3025238"/>
              <a:gd name="connsiteY69" fmla="*/ 1303877 h 1848547"/>
              <a:gd name="connsiteX70" fmla="*/ 1224024 w 3025238"/>
              <a:gd name="connsiteY70" fmla="*/ 1266129 h 1848547"/>
              <a:gd name="connsiteX71" fmla="*/ 1224024 w 3025238"/>
              <a:gd name="connsiteY71" fmla="*/ 1335582 h 1848547"/>
              <a:gd name="connsiteX72" fmla="*/ 1296988 w 3025238"/>
              <a:gd name="connsiteY72" fmla="*/ 1335582 h 1848547"/>
              <a:gd name="connsiteX73" fmla="*/ 1296988 w 3025238"/>
              <a:gd name="connsiteY73" fmla="*/ 1266129 h 1848547"/>
              <a:gd name="connsiteX74" fmla="*/ 107881 w 3025238"/>
              <a:gd name="connsiteY74" fmla="*/ 1237584 h 1848547"/>
              <a:gd name="connsiteX75" fmla="*/ 138410 w 3025238"/>
              <a:gd name="connsiteY75" fmla="*/ 1237584 h 1848547"/>
              <a:gd name="connsiteX76" fmla="*/ 138410 w 3025238"/>
              <a:gd name="connsiteY76" fmla="*/ 1266664 h 1848547"/>
              <a:gd name="connsiteX77" fmla="*/ 107881 w 3025238"/>
              <a:gd name="connsiteY77" fmla="*/ 1266664 h 1848547"/>
              <a:gd name="connsiteX78" fmla="*/ 107881 w 3025238"/>
              <a:gd name="connsiteY78" fmla="*/ 1255215 h 1848547"/>
              <a:gd name="connsiteX79" fmla="*/ 0 w 3025238"/>
              <a:gd name="connsiteY79" fmla="*/ 1255215 h 1848547"/>
              <a:gd name="connsiteX80" fmla="*/ 0 w 3025238"/>
              <a:gd name="connsiteY80" fmla="*/ 1249109 h 1848547"/>
              <a:gd name="connsiteX81" fmla="*/ 107881 w 3025238"/>
              <a:gd name="connsiteY81" fmla="*/ 1249109 h 1848547"/>
              <a:gd name="connsiteX82" fmla="*/ 972006 w 3025238"/>
              <a:gd name="connsiteY82" fmla="*/ 1207666 h 1848547"/>
              <a:gd name="connsiteX83" fmla="*/ 739985 w 3025238"/>
              <a:gd name="connsiteY83" fmla="*/ 1429765 h 1848547"/>
              <a:gd name="connsiteX84" fmla="*/ 808675 w 3025238"/>
              <a:gd name="connsiteY84" fmla="*/ 1429765 h 1848547"/>
              <a:gd name="connsiteX85" fmla="*/ 1040696 w 3025238"/>
              <a:gd name="connsiteY85" fmla="*/ 1207666 h 1848547"/>
              <a:gd name="connsiteX86" fmla="*/ 439121 w 3025238"/>
              <a:gd name="connsiteY86" fmla="*/ 1182861 h 1848547"/>
              <a:gd name="connsiteX87" fmla="*/ 218243 w 3025238"/>
              <a:gd name="connsiteY87" fmla="*/ 1396565 h 1848547"/>
              <a:gd name="connsiteX88" fmla="*/ 267319 w 3025238"/>
              <a:gd name="connsiteY88" fmla="*/ 1396565 h 1848547"/>
              <a:gd name="connsiteX89" fmla="*/ 488273 w 3025238"/>
              <a:gd name="connsiteY89" fmla="*/ 1182861 h 1848547"/>
              <a:gd name="connsiteX90" fmla="*/ 2573484 w 3025238"/>
              <a:gd name="connsiteY90" fmla="*/ 1169275 h 1848547"/>
              <a:gd name="connsiteX91" fmla="*/ 2665987 w 3025238"/>
              <a:gd name="connsiteY91" fmla="*/ 1169275 h 1848547"/>
              <a:gd name="connsiteX92" fmla="*/ 2665987 w 3025238"/>
              <a:gd name="connsiteY92" fmla="*/ 1257123 h 1848547"/>
              <a:gd name="connsiteX93" fmla="*/ 2573484 w 3025238"/>
              <a:gd name="connsiteY93" fmla="*/ 1257123 h 1848547"/>
              <a:gd name="connsiteX94" fmla="*/ 2573484 w 3025238"/>
              <a:gd name="connsiteY94" fmla="*/ 1216138 h 1848547"/>
              <a:gd name="connsiteX95" fmla="*/ 2380845 w 3025238"/>
              <a:gd name="connsiteY95" fmla="*/ 1216138 h 1848547"/>
              <a:gd name="connsiteX96" fmla="*/ 2380845 w 3025238"/>
              <a:gd name="connsiteY96" fmla="*/ 1234989 h 1848547"/>
              <a:gd name="connsiteX97" fmla="*/ 2334594 w 3025238"/>
              <a:gd name="connsiteY97" fmla="*/ 1234989 h 1848547"/>
              <a:gd name="connsiteX98" fmla="*/ 2334594 w 3025238"/>
              <a:gd name="connsiteY98" fmla="*/ 1216061 h 1848547"/>
              <a:gd name="connsiteX99" fmla="*/ 2194619 w 3025238"/>
              <a:gd name="connsiteY99" fmla="*/ 1216061 h 1848547"/>
              <a:gd name="connsiteX100" fmla="*/ 1967329 w 3025238"/>
              <a:gd name="connsiteY100" fmla="*/ 1435794 h 1848547"/>
              <a:gd name="connsiteX101" fmla="*/ 1730271 w 3025238"/>
              <a:gd name="connsiteY101" fmla="*/ 1435794 h 1848547"/>
              <a:gd name="connsiteX102" fmla="*/ 1730271 w 3025238"/>
              <a:gd name="connsiteY102" fmla="*/ 1476779 h 1848547"/>
              <a:gd name="connsiteX103" fmla="*/ 1642958 w 3025238"/>
              <a:gd name="connsiteY103" fmla="*/ 1476779 h 1848547"/>
              <a:gd name="connsiteX104" fmla="*/ 1493137 w 3025238"/>
              <a:gd name="connsiteY104" fmla="*/ 1621792 h 1848547"/>
              <a:gd name="connsiteX105" fmla="*/ 1492221 w 3025238"/>
              <a:gd name="connsiteY105" fmla="*/ 1622709 h 1848547"/>
              <a:gd name="connsiteX106" fmla="*/ 828747 w 3025238"/>
              <a:gd name="connsiteY106" fmla="*/ 1622709 h 1848547"/>
              <a:gd name="connsiteX107" fmla="*/ 828595 w 3025238"/>
              <a:gd name="connsiteY107" fmla="*/ 1663694 h 1848547"/>
              <a:gd name="connsiteX108" fmla="*/ 736017 w 3025238"/>
              <a:gd name="connsiteY108" fmla="*/ 1663694 h 1848547"/>
              <a:gd name="connsiteX109" fmla="*/ 736017 w 3025238"/>
              <a:gd name="connsiteY109" fmla="*/ 1575541 h 1848547"/>
              <a:gd name="connsiteX110" fmla="*/ 828595 w 3025238"/>
              <a:gd name="connsiteY110" fmla="*/ 1575541 h 1848547"/>
              <a:gd name="connsiteX111" fmla="*/ 828595 w 3025238"/>
              <a:gd name="connsiteY111" fmla="*/ 1616374 h 1848547"/>
              <a:gd name="connsiteX112" fmla="*/ 1411777 w 3025238"/>
              <a:gd name="connsiteY112" fmla="*/ 1616374 h 1848547"/>
              <a:gd name="connsiteX113" fmla="*/ 1598538 w 3025238"/>
              <a:gd name="connsiteY113" fmla="*/ 1435870 h 1848547"/>
              <a:gd name="connsiteX114" fmla="*/ 1086643 w 3025238"/>
              <a:gd name="connsiteY114" fmla="*/ 1435870 h 1848547"/>
              <a:gd name="connsiteX115" fmla="*/ 1086643 w 3025238"/>
              <a:gd name="connsiteY115" fmla="*/ 1429765 h 1848547"/>
              <a:gd name="connsiteX116" fmla="*/ 1637463 w 3025238"/>
              <a:gd name="connsiteY116" fmla="*/ 1429765 h 1848547"/>
              <a:gd name="connsiteX117" fmla="*/ 1637463 w 3025238"/>
              <a:gd name="connsiteY117" fmla="*/ 1388779 h 1848547"/>
              <a:gd name="connsiteX118" fmla="*/ 1729966 w 3025238"/>
              <a:gd name="connsiteY118" fmla="*/ 1388779 h 1848547"/>
              <a:gd name="connsiteX119" fmla="*/ 1729966 w 3025238"/>
              <a:gd name="connsiteY119" fmla="*/ 1429765 h 1848547"/>
              <a:gd name="connsiteX120" fmla="*/ 1964353 w 3025238"/>
              <a:gd name="connsiteY120" fmla="*/ 1429765 h 1848547"/>
              <a:gd name="connsiteX121" fmla="*/ 2191947 w 3025238"/>
              <a:gd name="connsiteY121" fmla="*/ 1210184 h 1848547"/>
              <a:gd name="connsiteX122" fmla="*/ 2334594 w 3025238"/>
              <a:gd name="connsiteY122" fmla="*/ 1210184 h 1848547"/>
              <a:gd name="connsiteX123" fmla="*/ 2334594 w 3025238"/>
              <a:gd name="connsiteY123" fmla="*/ 1191256 h 1848547"/>
              <a:gd name="connsiteX124" fmla="*/ 2380845 w 3025238"/>
              <a:gd name="connsiteY124" fmla="*/ 1191256 h 1848547"/>
              <a:gd name="connsiteX125" fmla="*/ 2380845 w 3025238"/>
              <a:gd name="connsiteY125" fmla="*/ 1210261 h 1848547"/>
              <a:gd name="connsiteX126" fmla="*/ 2573484 w 3025238"/>
              <a:gd name="connsiteY126" fmla="*/ 1210261 h 1848547"/>
              <a:gd name="connsiteX127" fmla="*/ 606955 w 3025238"/>
              <a:gd name="connsiteY127" fmla="*/ 1145234 h 1848547"/>
              <a:gd name="connsiteX128" fmla="*/ 606955 w 3025238"/>
              <a:gd name="connsiteY128" fmla="*/ 1214688 h 1848547"/>
              <a:gd name="connsiteX129" fmla="*/ 679918 w 3025238"/>
              <a:gd name="connsiteY129" fmla="*/ 1214688 h 1848547"/>
              <a:gd name="connsiteX130" fmla="*/ 679918 w 3025238"/>
              <a:gd name="connsiteY130" fmla="*/ 1145234 h 1848547"/>
              <a:gd name="connsiteX131" fmla="*/ 597262 w 3025238"/>
              <a:gd name="connsiteY131" fmla="*/ 1136228 h 1848547"/>
              <a:gd name="connsiteX132" fmla="*/ 689765 w 3025238"/>
              <a:gd name="connsiteY132" fmla="*/ 1136228 h 1848547"/>
              <a:gd name="connsiteX133" fmla="*/ 689765 w 3025238"/>
              <a:gd name="connsiteY133" fmla="*/ 1223847 h 1848547"/>
              <a:gd name="connsiteX134" fmla="*/ 597109 w 3025238"/>
              <a:gd name="connsiteY134" fmla="*/ 1223847 h 1848547"/>
              <a:gd name="connsiteX135" fmla="*/ 597109 w 3025238"/>
              <a:gd name="connsiteY135" fmla="*/ 1182861 h 1848547"/>
              <a:gd name="connsiteX136" fmla="*/ 497280 w 3025238"/>
              <a:gd name="connsiteY136" fmla="*/ 1182861 h 1848547"/>
              <a:gd name="connsiteX137" fmla="*/ 269990 w 3025238"/>
              <a:gd name="connsiteY137" fmla="*/ 1402518 h 1848547"/>
              <a:gd name="connsiteX138" fmla="*/ 0 w 3025238"/>
              <a:gd name="connsiteY138" fmla="*/ 1402518 h 1848547"/>
              <a:gd name="connsiteX139" fmla="*/ 0 w 3025238"/>
              <a:gd name="connsiteY139" fmla="*/ 1396870 h 1848547"/>
              <a:gd name="connsiteX140" fmla="*/ 208932 w 3025238"/>
              <a:gd name="connsiteY140" fmla="*/ 1396870 h 1848547"/>
              <a:gd name="connsiteX141" fmla="*/ 436526 w 3025238"/>
              <a:gd name="connsiteY141" fmla="*/ 1177213 h 1848547"/>
              <a:gd name="connsiteX142" fmla="*/ 597262 w 3025238"/>
              <a:gd name="connsiteY142" fmla="*/ 1177213 h 1848547"/>
              <a:gd name="connsiteX143" fmla="*/ 1411320 w 3025238"/>
              <a:gd name="connsiteY143" fmla="*/ 1096769 h 1848547"/>
              <a:gd name="connsiteX144" fmla="*/ 1505654 w 3025238"/>
              <a:gd name="connsiteY144" fmla="*/ 1188356 h 1848547"/>
              <a:gd name="connsiteX145" fmla="*/ 1543815 w 3025238"/>
              <a:gd name="connsiteY145" fmla="*/ 1188356 h 1848547"/>
              <a:gd name="connsiteX146" fmla="*/ 1449481 w 3025238"/>
              <a:gd name="connsiteY146" fmla="*/ 1096769 h 1848547"/>
              <a:gd name="connsiteX147" fmla="*/ 2964917 w 3025238"/>
              <a:gd name="connsiteY147" fmla="*/ 1066972 h 1848547"/>
              <a:gd name="connsiteX148" fmla="*/ 2995446 w 3025238"/>
              <a:gd name="connsiteY148" fmla="*/ 1066972 h 1848547"/>
              <a:gd name="connsiteX149" fmla="*/ 2995446 w 3025238"/>
              <a:gd name="connsiteY149" fmla="*/ 1096051 h 1848547"/>
              <a:gd name="connsiteX150" fmla="*/ 2964917 w 3025238"/>
              <a:gd name="connsiteY150" fmla="*/ 1096051 h 1848547"/>
              <a:gd name="connsiteX151" fmla="*/ 2605437 w 3025238"/>
              <a:gd name="connsiteY151" fmla="*/ 1066972 h 1848547"/>
              <a:gd name="connsiteX152" fmla="*/ 2635966 w 3025238"/>
              <a:gd name="connsiteY152" fmla="*/ 1066972 h 1848547"/>
              <a:gd name="connsiteX153" fmla="*/ 2635966 w 3025238"/>
              <a:gd name="connsiteY153" fmla="*/ 1096051 h 1848547"/>
              <a:gd name="connsiteX154" fmla="*/ 2605437 w 3025238"/>
              <a:gd name="connsiteY154" fmla="*/ 1096051 h 1848547"/>
              <a:gd name="connsiteX155" fmla="*/ 2942809 w 3025238"/>
              <a:gd name="connsiteY155" fmla="*/ 1046091 h 1848547"/>
              <a:gd name="connsiteX156" fmla="*/ 2942809 w 3025238"/>
              <a:gd name="connsiteY156" fmla="*/ 1115544 h 1848547"/>
              <a:gd name="connsiteX157" fmla="*/ 3015697 w 3025238"/>
              <a:gd name="connsiteY157" fmla="*/ 1115544 h 1848547"/>
              <a:gd name="connsiteX158" fmla="*/ 3015697 w 3025238"/>
              <a:gd name="connsiteY158" fmla="*/ 1046091 h 1848547"/>
              <a:gd name="connsiteX159" fmla="*/ 2932658 w 3025238"/>
              <a:gd name="connsiteY159" fmla="*/ 1037085 h 1848547"/>
              <a:gd name="connsiteX160" fmla="*/ 3025238 w 3025238"/>
              <a:gd name="connsiteY160" fmla="*/ 1037085 h 1848547"/>
              <a:gd name="connsiteX161" fmla="*/ 3025238 w 3025238"/>
              <a:gd name="connsiteY161" fmla="*/ 1125237 h 1848547"/>
              <a:gd name="connsiteX162" fmla="*/ 2932964 w 3025238"/>
              <a:gd name="connsiteY162" fmla="*/ 1125237 h 1848547"/>
              <a:gd name="connsiteX163" fmla="*/ 2932964 w 3025238"/>
              <a:gd name="connsiteY163" fmla="*/ 1084252 h 1848547"/>
              <a:gd name="connsiteX164" fmla="*/ 2648662 w 3025238"/>
              <a:gd name="connsiteY164" fmla="*/ 1084252 h 1848547"/>
              <a:gd name="connsiteX165" fmla="*/ 2648357 w 3025238"/>
              <a:gd name="connsiteY165" fmla="*/ 1078070 h 1848547"/>
              <a:gd name="connsiteX166" fmla="*/ 2932658 w 3025238"/>
              <a:gd name="connsiteY166" fmla="*/ 1078070 h 1848547"/>
              <a:gd name="connsiteX167" fmla="*/ 0 w 3025238"/>
              <a:gd name="connsiteY167" fmla="*/ 983659 h 1848547"/>
              <a:gd name="connsiteX168" fmla="*/ 11103 w 3025238"/>
              <a:gd name="connsiteY168" fmla="*/ 983659 h 1848547"/>
              <a:gd name="connsiteX169" fmla="*/ 11103 w 3025238"/>
              <a:gd name="connsiteY169" fmla="*/ 989765 h 1848547"/>
              <a:gd name="connsiteX170" fmla="*/ 0 w 3025238"/>
              <a:gd name="connsiteY170" fmla="*/ 989765 h 1848547"/>
              <a:gd name="connsiteX171" fmla="*/ 29928 w 3025238"/>
              <a:gd name="connsiteY171" fmla="*/ 972561 h 1848547"/>
              <a:gd name="connsiteX172" fmla="*/ 60458 w 3025238"/>
              <a:gd name="connsiteY172" fmla="*/ 972561 h 1848547"/>
              <a:gd name="connsiteX173" fmla="*/ 60458 w 3025238"/>
              <a:gd name="connsiteY173" fmla="*/ 1001640 h 1848547"/>
              <a:gd name="connsiteX174" fmla="*/ 29928 w 3025238"/>
              <a:gd name="connsiteY174" fmla="*/ 1001640 h 1848547"/>
              <a:gd name="connsiteX175" fmla="*/ 1006886 w 3025238"/>
              <a:gd name="connsiteY175" fmla="*/ 963204 h 1848547"/>
              <a:gd name="connsiteX176" fmla="*/ 1006886 w 3025238"/>
              <a:gd name="connsiteY176" fmla="*/ 1032658 h 1848547"/>
              <a:gd name="connsiteX177" fmla="*/ 1079849 w 3025238"/>
              <a:gd name="connsiteY177" fmla="*/ 1032658 h 1848547"/>
              <a:gd name="connsiteX178" fmla="*/ 1079849 w 3025238"/>
              <a:gd name="connsiteY178" fmla="*/ 963204 h 1848547"/>
              <a:gd name="connsiteX179" fmla="*/ 997346 w 3025238"/>
              <a:gd name="connsiteY179" fmla="*/ 953587 h 1848547"/>
              <a:gd name="connsiteX180" fmla="*/ 1089849 w 3025238"/>
              <a:gd name="connsiteY180" fmla="*/ 953587 h 1848547"/>
              <a:gd name="connsiteX181" fmla="*/ 1089849 w 3025238"/>
              <a:gd name="connsiteY181" fmla="*/ 1037542 h 1848547"/>
              <a:gd name="connsiteX182" fmla="*/ 1145869 w 3025238"/>
              <a:gd name="connsiteY182" fmla="*/ 1090968 h 1848547"/>
              <a:gd name="connsiteX183" fmla="*/ 1452609 w 3025238"/>
              <a:gd name="connsiteY183" fmla="*/ 1090968 h 1848547"/>
              <a:gd name="connsiteX184" fmla="*/ 1553279 w 3025238"/>
              <a:gd name="connsiteY184" fmla="*/ 1188280 h 1848547"/>
              <a:gd name="connsiteX185" fmla="*/ 1826209 w 3025238"/>
              <a:gd name="connsiteY185" fmla="*/ 1188280 h 1848547"/>
              <a:gd name="connsiteX186" fmla="*/ 1826209 w 3025238"/>
              <a:gd name="connsiteY186" fmla="*/ 1176831 h 1848547"/>
              <a:gd name="connsiteX187" fmla="*/ 1856738 w 3025238"/>
              <a:gd name="connsiteY187" fmla="*/ 1176831 h 1848547"/>
              <a:gd name="connsiteX188" fmla="*/ 1856738 w 3025238"/>
              <a:gd name="connsiteY188" fmla="*/ 1205910 h 1848547"/>
              <a:gd name="connsiteX189" fmla="*/ 1826209 w 3025238"/>
              <a:gd name="connsiteY189" fmla="*/ 1205910 h 1848547"/>
              <a:gd name="connsiteX190" fmla="*/ 1826209 w 3025238"/>
              <a:gd name="connsiteY190" fmla="*/ 1194462 h 1848547"/>
              <a:gd name="connsiteX191" fmla="*/ 1504509 w 3025238"/>
              <a:gd name="connsiteY191" fmla="*/ 1194462 h 1848547"/>
              <a:gd name="connsiteX192" fmla="*/ 1503134 w 3025238"/>
              <a:gd name="connsiteY192" fmla="*/ 1194462 h 1848547"/>
              <a:gd name="connsiteX193" fmla="*/ 1402465 w 3025238"/>
              <a:gd name="connsiteY193" fmla="*/ 1097150 h 1848547"/>
              <a:gd name="connsiteX194" fmla="*/ 1142969 w 3025238"/>
              <a:gd name="connsiteY194" fmla="*/ 1097150 h 1848547"/>
              <a:gd name="connsiteX195" fmla="*/ 1085268 w 3025238"/>
              <a:gd name="connsiteY195" fmla="*/ 1041740 h 1848547"/>
              <a:gd name="connsiteX196" fmla="*/ 997346 w 3025238"/>
              <a:gd name="connsiteY196" fmla="*/ 1041740 h 1848547"/>
              <a:gd name="connsiteX197" fmla="*/ 1410938 w 3025238"/>
              <a:gd name="connsiteY197" fmla="*/ 864977 h 1848547"/>
              <a:gd name="connsiteX198" fmla="*/ 1632273 w 3025238"/>
              <a:gd name="connsiteY198" fmla="*/ 1078680 h 1848547"/>
              <a:gd name="connsiteX199" fmla="*/ 1722334 w 3025238"/>
              <a:gd name="connsiteY199" fmla="*/ 1078680 h 1848547"/>
              <a:gd name="connsiteX200" fmla="*/ 1500998 w 3025238"/>
              <a:gd name="connsiteY200" fmla="*/ 864977 h 1848547"/>
              <a:gd name="connsiteX201" fmla="*/ 797685 w 3025238"/>
              <a:gd name="connsiteY201" fmla="*/ 850628 h 1848547"/>
              <a:gd name="connsiteX202" fmla="*/ 822108 w 3025238"/>
              <a:gd name="connsiteY202" fmla="*/ 850628 h 1848547"/>
              <a:gd name="connsiteX203" fmla="*/ 822108 w 3025238"/>
              <a:gd name="connsiteY203" fmla="*/ 873525 h 1848547"/>
              <a:gd name="connsiteX204" fmla="*/ 797685 w 3025238"/>
              <a:gd name="connsiteY204" fmla="*/ 873525 h 1848547"/>
              <a:gd name="connsiteX205" fmla="*/ 797685 w 3025238"/>
              <a:gd name="connsiteY205" fmla="*/ 864977 h 1848547"/>
              <a:gd name="connsiteX206" fmla="*/ 680758 w 3025238"/>
              <a:gd name="connsiteY206" fmla="*/ 864977 h 1848547"/>
              <a:gd name="connsiteX207" fmla="*/ 546201 w 3025238"/>
              <a:gd name="connsiteY207" fmla="*/ 994725 h 1848547"/>
              <a:gd name="connsiteX208" fmla="*/ 863322 w 3025238"/>
              <a:gd name="connsiteY208" fmla="*/ 994725 h 1848547"/>
              <a:gd name="connsiteX209" fmla="*/ 863322 w 3025238"/>
              <a:gd name="connsiteY209" fmla="*/ 953816 h 1848547"/>
              <a:gd name="connsiteX210" fmla="*/ 955825 w 3025238"/>
              <a:gd name="connsiteY210" fmla="*/ 953816 h 1848547"/>
              <a:gd name="connsiteX211" fmla="*/ 955825 w 3025238"/>
              <a:gd name="connsiteY211" fmla="*/ 1041588 h 1848547"/>
              <a:gd name="connsiteX212" fmla="*/ 912779 w 3025238"/>
              <a:gd name="connsiteY212" fmla="*/ 1041588 h 1848547"/>
              <a:gd name="connsiteX213" fmla="*/ 912779 w 3025238"/>
              <a:gd name="connsiteY213" fmla="*/ 1178969 h 1848547"/>
              <a:gd name="connsiteX214" fmla="*/ 689765 w 3025238"/>
              <a:gd name="connsiteY214" fmla="*/ 1392672 h 1848547"/>
              <a:gd name="connsiteX215" fmla="*/ 689765 w 3025238"/>
              <a:gd name="connsiteY215" fmla="*/ 1429765 h 1848547"/>
              <a:gd name="connsiteX216" fmla="*/ 730903 w 3025238"/>
              <a:gd name="connsiteY216" fmla="*/ 1429765 h 1848547"/>
              <a:gd name="connsiteX217" fmla="*/ 969258 w 3025238"/>
              <a:gd name="connsiteY217" fmla="*/ 1201559 h 1848547"/>
              <a:gd name="connsiteX218" fmla="*/ 1161210 w 3025238"/>
              <a:gd name="connsiteY218" fmla="*/ 1201559 h 1848547"/>
              <a:gd name="connsiteX219" fmla="*/ 1219215 w 3025238"/>
              <a:gd name="connsiteY219" fmla="*/ 1256818 h 1848547"/>
              <a:gd name="connsiteX220" fmla="*/ 1307063 w 3025238"/>
              <a:gd name="connsiteY220" fmla="*/ 1256818 h 1848547"/>
              <a:gd name="connsiteX221" fmla="*/ 1307063 w 3025238"/>
              <a:gd name="connsiteY221" fmla="*/ 1344971 h 1848547"/>
              <a:gd name="connsiteX222" fmla="*/ 1214559 w 3025238"/>
              <a:gd name="connsiteY222" fmla="*/ 1344971 h 1848547"/>
              <a:gd name="connsiteX223" fmla="*/ 1214559 w 3025238"/>
              <a:gd name="connsiteY223" fmla="*/ 1303833 h 1848547"/>
              <a:gd name="connsiteX224" fmla="*/ 1071378 w 3025238"/>
              <a:gd name="connsiteY224" fmla="*/ 1303833 h 1848547"/>
              <a:gd name="connsiteX225" fmla="*/ 1071378 w 3025238"/>
              <a:gd name="connsiteY225" fmla="*/ 1312381 h 1848547"/>
              <a:gd name="connsiteX226" fmla="*/ 1046955 w 3025238"/>
              <a:gd name="connsiteY226" fmla="*/ 1312381 h 1848547"/>
              <a:gd name="connsiteX227" fmla="*/ 1046955 w 3025238"/>
              <a:gd name="connsiteY227" fmla="*/ 1289102 h 1848547"/>
              <a:gd name="connsiteX228" fmla="*/ 1071378 w 3025238"/>
              <a:gd name="connsiteY228" fmla="*/ 1289102 h 1848547"/>
              <a:gd name="connsiteX229" fmla="*/ 1071378 w 3025238"/>
              <a:gd name="connsiteY229" fmla="*/ 1297650 h 1848547"/>
              <a:gd name="connsiteX230" fmla="*/ 1214865 w 3025238"/>
              <a:gd name="connsiteY230" fmla="*/ 1297650 h 1848547"/>
              <a:gd name="connsiteX231" fmla="*/ 1214865 w 3025238"/>
              <a:gd name="connsiteY231" fmla="*/ 1261092 h 1848547"/>
              <a:gd name="connsiteX232" fmla="*/ 1158844 w 3025238"/>
              <a:gd name="connsiteY232" fmla="*/ 1207666 h 1848547"/>
              <a:gd name="connsiteX233" fmla="*/ 1049931 w 3025238"/>
              <a:gd name="connsiteY233" fmla="*/ 1207666 h 1848547"/>
              <a:gd name="connsiteX234" fmla="*/ 817835 w 3025238"/>
              <a:gd name="connsiteY234" fmla="*/ 1429765 h 1848547"/>
              <a:gd name="connsiteX235" fmla="*/ 1031538 w 3025238"/>
              <a:gd name="connsiteY235" fmla="*/ 1429765 h 1848547"/>
              <a:gd name="connsiteX236" fmla="*/ 1031538 w 3025238"/>
              <a:gd name="connsiteY236" fmla="*/ 1436023 h 1848547"/>
              <a:gd name="connsiteX237" fmla="*/ 689765 w 3025238"/>
              <a:gd name="connsiteY237" fmla="*/ 1436023 h 1848547"/>
              <a:gd name="connsiteX238" fmla="*/ 689765 w 3025238"/>
              <a:gd name="connsiteY238" fmla="*/ 1477085 h 1848547"/>
              <a:gd name="connsiteX239" fmla="*/ 597491 w 3025238"/>
              <a:gd name="connsiteY239" fmla="*/ 1477085 h 1848547"/>
              <a:gd name="connsiteX240" fmla="*/ 597491 w 3025238"/>
              <a:gd name="connsiteY240" fmla="*/ 1389314 h 1848547"/>
              <a:gd name="connsiteX241" fmla="*/ 684880 w 3025238"/>
              <a:gd name="connsiteY241" fmla="*/ 1389314 h 1848547"/>
              <a:gd name="connsiteX242" fmla="*/ 906216 w 3025238"/>
              <a:gd name="connsiteY242" fmla="*/ 1177137 h 1848547"/>
              <a:gd name="connsiteX243" fmla="*/ 906216 w 3025238"/>
              <a:gd name="connsiteY243" fmla="*/ 1042351 h 1848547"/>
              <a:gd name="connsiteX244" fmla="*/ 863246 w 3025238"/>
              <a:gd name="connsiteY244" fmla="*/ 1042351 h 1848547"/>
              <a:gd name="connsiteX245" fmla="*/ 863246 w 3025238"/>
              <a:gd name="connsiteY245" fmla="*/ 1001366 h 1848547"/>
              <a:gd name="connsiteX246" fmla="*/ 416682 w 3025238"/>
              <a:gd name="connsiteY246" fmla="*/ 1001366 h 1848547"/>
              <a:gd name="connsiteX247" fmla="*/ 306091 w 3025238"/>
              <a:gd name="connsiteY247" fmla="*/ 1108217 h 1848547"/>
              <a:gd name="connsiteX248" fmla="*/ 306091 w 3025238"/>
              <a:gd name="connsiteY248" fmla="*/ 1148210 h 1848547"/>
              <a:gd name="connsiteX249" fmla="*/ 259839 w 3025238"/>
              <a:gd name="connsiteY249" fmla="*/ 1148210 h 1848547"/>
              <a:gd name="connsiteX250" fmla="*/ 259839 w 3025238"/>
              <a:gd name="connsiteY250" fmla="*/ 1129282 h 1848547"/>
              <a:gd name="connsiteX251" fmla="*/ 0 w 3025238"/>
              <a:gd name="connsiteY251" fmla="*/ 1129282 h 1848547"/>
              <a:gd name="connsiteX252" fmla="*/ 0 w 3025238"/>
              <a:gd name="connsiteY252" fmla="*/ 1122642 h 1848547"/>
              <a:gd name="connsiteX253" fmla="*/ 259915 w 3025238"/>
              <a:gd name="connsiteY253" fmla="*/ 1122642 h 1848547"/>
              <a:gd name="connsiteX254" fmla="*/ 259915 w 3025238"/>
              <a:gd name="connsiteY254" fmla="*/ 1103714 h 1848547"/>
              <a:gd name="connsiteX255" fmla="*/ 301282 w 3025238"/>
              <a:gd name="connsiteY255" fmla="*/ 1103714 h 1848547"/>
              <a:gd name="connsiteX256" fmla="*/ 414087 w 3025238"/>
              <a:gd name="connsiteY256" fmla="*/ 994725 h 1848547"/>
              <a:gd name="connsiteX257" fmla="*/ 537119 w 3025238"/>
              <a:gd name="connsiteY257" fmla="*/ 994725 h 1848547"/>
              <a:gd name="connsiteX258" fmla="*/ 678011 w 3025238"/>
              <a:gd name="connsiteY258" fmla="*/ 859176 h 1848547"/>
              <a:gd name="connsiteX259" fmla="*/ 797685 w 3025238"/>
              <a:gd name="connsiteY259" fmla="*/ 859176 h 1848547"/>
              <a:gd name="connsiteX260" fmla="*/ 409355 w 3025238"/>
              <a:gd name="connsiteY260" fmla="*/ 820634 h 1848547"/>
              <a:gd name="connsiteX261" fmla="*/ 239460 w 3025238"/>
              <a:gd name="connsiteY261" fmla="*/ 983659 h 1848547"/>
              <a:gd name="connsiteX262" fmla="*/ 284033 w 3025238"/>
              <a:gd name="connsiteY262" fmla="*/ 983659 h 1848547"/>
              <a:gd name="connsiteX263" fmla="*/ 454003 w 3025238"/>
              <a:gd name="connsiteY263" fmla="*/ 820634 h 1848547"/>
              <a:gd name="connsiteX264" fmla="*/ 863017 w 3025238"/>
              <a:gd name="connsiteY264" fmla="*/ 817657 h 1848547"/>
              <a:gd name="connsiteX265" fmla="*/ 955520 w 3025238"/>
              <a:gd name="connsiteY265" fmla="*/ 817657 h 1848547"/>
              <a:gd name="connsiteX266" fmla="*/ 955520 w 3025238"/>
              <a:gd name="connsiteY266" fmla="*/ 858490 h 1848547"/>
              <a:gd name="connsiteX267" fmla="*/ 1503899 w 3025238"/>
              <a:gd name="connsiteY267" fmla="*/ 858490 h 1848547"/>
              <a:gd name="connsiteX268" fmla="*/ 1731187 w 3025238"/>
              <a:gd name="connsiteY268" fmla="*/ 1078146 h 1848547"/>
              <a:gd name="connsiteX269" fmla="*/ 2101734 w 3025238"/>
              <a:gd name="connsiteY269" fmla="*/ 1078146 h 1848547"/>
              <a:gd name="connsiteX270" fmla="*/ 2101734 w 3025238"/>
              <a:gd name="connsiteY270" fmla="*/ 1059371 h 1848547"/>
              <a:gd name="connsiteX271" fmla="*/ 2148214 w 3025238"/>
              <a:gd name="connsiteY271" fmla="*/ 1059371 h 1848547"/>
              <a:gd name="connsiteX272" fmla="*/ 2148214 w 3025238"/>
              <a:gd name="connsiteY272" fmla="*/ 1078070 h 1848547"/>
              <a:gd name="connsiteX273" fmla="*/ 2592641 w 3025238"/>
              <a:gd name="connsiteY273" fmla="*/ 1078070 h 1848547"/>
              <a:gd name="connsiteX274" fmla="*/ 2592641 w 3025238"/>
              <a:gd name="connsiteY274" fmla="*/ 1084252 h 1848547"/>
              <a:gd name="connsiteX275" fmla="*/ 2148214 w 3025238"/>
              <a:gd name="connsiteY275" fmla="*/ 1084252 h 1848547"/>
              <a:gd name="connsiteX276" fmla="*/ 2148214 w 3025238"/>
              <a:gd name="connsiteY276" fmla="*/ 1103409 h 1848547"/>
              <a:gd name="connsiteX277" fmla="*/ 2107152 w 3025238"/>
              <a:gd name="connsiteY277" fmla="*/ 1103409 h 1848547"/>
              <a:gd name="connsiteX278" fmla="*/ 1899632 w 3025238"/>
              <a:gd name="connsiteY278" fmla="*/ 1303909 h 1848547"/>
              <a:gd name="connsiteX279" fmla="*/ 1450396 w 3025238"/>
              <a:gd name="connsiteY279" fmla="*/ 1303909 h 1848547"/>
              <a:gd name="connsiteX280" fmla="*/ 1450396 w 3025238"/>
              <a:gd name="connsiteY280" fmla="*/ 1344894 h 1848547"/>
              <a:gd name="connsiteX281" fmla="*/ 1357664 w 3025238"/>
              <a:gd name="connsiteY281" fmla="*/ 1345504 h 1848547"/>
              <a:gd name="connsiteX282" fmla="*/ 1357664 w 3025238"/>
              <a:gd name="connsiteY282" fmla="*/ 1257428 h 1848547"/>
              <a:gd name="connsiteX283" fmla="*/ 1450167 w 3025238"/>
              <a:gd name="connsiteY283" fmla="*/ 1257428 h 1848547"/>
              <a:gd name="connsiteX284" fmla="*/ 1450167 w 3025238"/>
              <a:gd name="connsiteY284" fmla="*/ 1298413 h 1848547"/>
              <a:gd name="connsiteX285" fmla="*/ 1896731 w 3025238"/>
              <a:gd name="connsiteY285" fmla="*/ 1298413 h 1848547"/>
              <a:gd name="connsiteX286" fmla="*/ 2101734 w 3025238"/>
              <a:gd name="connsiteY286" fmla="*/ 1099974 h 1848547"/>
              <a:gd name="connsiteX287" fmla="*/ 2101734 w 3025238"/>
              <a:gd name="connsiteY287" fmla="*/ 1084710 h 1848547"/>
              <a:gd name="connsiteX288" fmla="*/ 1629373 w 3025238"/>
              <a:gd name="connsiteY288" fmla="*/ 1084710 h 1848547"/>
              <a:gd name="connsiteX289" fmla="*/ 1402083 w 3025238"/>
              <a:gd name="connsiteY289" fmla="*/ 864977 h 1848547"/>
              <a:gd name="connsiteX290" fmla="*/ 955520 w 3025238"/>
              <a:gd name="connsiteY290" fmla="*/ 864977 h 1848547"/>
              <a:gd name="connsiteX291" fmla="*/ 955520 w 3025238"/>
              <a:gd name="connsiteY291" fmla="*/ 905734 h 1848547"/>
              <a:gd name="connsiteX292" fmla="*/ 863017 w 3025238"/>
              <a:gd name="connsiteY292" fmla="*/ 905734 h 1848547"/>
              <a:gd name="connsiteX293" fmla="*/ 1829186 w 3025238"/>
              <a:gd name="connsiteY293" fmla="*/ 659364 h 1848547"/>
              <a:gd name="connsiteX294" fmla="*/ 1829186 w 3025238"/>
              <a:gd name="connsiteY294" fmla="*/ 728817 h 1848547"/>
              <a:gd name="connsiteX295" fmla="*/ 1902150 w 3025238"/>
              <a:gd name="connsiteY295" fmla="*/ 728817 h 1848547"/>
              <a:gd name="connsiteX296" fmla="*/ 1902150 w 3025238"/>
              <a:gd name="connsiteY296" fmla="*/ 659364 h 1848547"/>
              <a:gd name="connsiteX297" fmla="*/ 7821 w 3025238"/>
              <a:gd name="connsiteY297" fmla="*/ 655319 h 1848547"/>
              <a:gd name="connsiteX298" fmla="*/ 7821 w 3025238"/>
              <a:gd name="connsiteY298" fmla="*/ 724849 h 1848547"/>
              <a:gd name="connsiteX299" fmla="*/ 80709 w 3025238"/>
              <a:gd name="connsiteY299" fmla="*/ 724849 h 1848547"/>
              <a:gd name="connsiteX300" fmla="*/ 80709 w 3025238"/>
              <a:gd name="connsiteY300" fmla="*/ 655319 h 1848547"/>
              <a:gd name="connsiteX301" fmla="*/ 1577321 w 3025238"/>
              <a:gd name="connsiteY301" fmla="*/ 600977 h 1848547"/>
              <a:gd name="connsiteX302" fmla="*/ 1450549 w 3025238"/>
              <a:gd name="connsiteY302" fmla="*/ 724468 h 1848547"/>
              <a:gd name="connsiteX303" fmla="*/ 1501761 w 3025238"/>
              <a:gd name="connsiteY303" fmla="*/ 724468 h 1848547"/>
              <a:gd name="connsiteX304" fmla="*/ 1628610 w 3025238"/>
              <a:gd name="connsiteY304" fmla="*/ 600977 h 1848547"/>
              <a:gd name="connsiteX305" fmla="*/ 1123709 w 3025238"/>
              <a:gd name="connsiteY305" fmla="*/ 583849 h 1848547"/>
              <a:gd name="connsiteX306" fmla="*/ 1154238 w 3025238"/>
              <a:gd name="connsiteY306" fmla="*/ 583849 h 1848547"/>
              <a:gd name="connsiteX307" fmla="*/ 1154238 w 3025238"/>
              <a:gd name="connsiteY307" fmla="*/ 612928 h 1848547"/>
              <a:gd name="connsiteX308" fmla="*/ 1123709 w 3025238"/>
              <a:gd name="connsiteY308" fmla="*/ 612928 h 1848547"/>
              <a:gd name="connsiteX309" fmla="*/ 1021283 w 3025238"/>
              <a:gd name="connsiteY309" fmla="*/ 583697 h 1848547"/>
              <a:gd name="connsiteX310" fmla="*/ 1051812 w 3025238"/>
              <a:gd name="connsiteY310" fmla="*/ 583697 h 1848547"/>
              <a:gd name="connsiteX311" fmla="*/ 1051812 w 3025238"/>
              <a:gd name="connsiteY311" fmla="*/ 612776 h 1848547"/>
              <a:gd name="connsiteX312" fmla="*/ 1021283 w 3025238"/>
              <a:gd name="connsiteY312" fmla="*/ 612776 h 1848547"/>
              <a:gd name="connsiteX313" fmla="*/ 1101907 w 3025238"/>
              <a:gd name="connsiteY313" fmla="*/ 563350 h 1848547"/>
              <a:gd name="connsiteX314" fmla="*/ 1101907 w 3025238"/>
              <a:gd name="connsiteY314" fmla="*/ 632804 h 1848547"/>
              <a:gd name="connsiteX315" fmla="*/ 1174719 w 3025238"/>
              <a:gd name="connsiteY315" fmla="*/ 632804 h 1848547"/>
              <a:gd name="connsiteX316" fmla="*/ 1174719 w 3025238"/>
              <a:gd name="connsiteY316" fmla="*/ 563350 h 1848547"/>
              <a:gd name="connsiteX317" fmla="*/ 1321716 w 3025238"/>
              <a:gd name="connsiteY317" fmla="*/ 473519 h 1848547"/>
              <a:gd name="connsiteX318" fmla="*/ 1446045 w 3025238"/>
              <a:gd name="connsiteY318" fmla="*/ 594795 h 1848547"/>
              <a:gd name="connsiteX319" fmla="*/ 1497335 w 3025238"/>
              <a:gd name="connsiteY319" fmla="*/ 594795 h 1848547"/>
              <a:gd name="connsiteX320" fmla="*/ 1373005 w 3025238"/>
              <a:gd name="connsiteY320" fmla="*/ 473519 h 1848547"/>
              <a:gd name="connsiteX321" fmla="*/ 463467 w 3025238"/>
              <a:gd name="connsiteY321" fmla="*/ 473289 h 1848547"/>
              <a:gd name="connsiteX322" fmla="*/ 242514 w 3025238"/>
              <a:gd name="connsiteY322" fmla="*/ 686992 h 1848547"/>
              <a:gd name="connsiteX323" fmla="*/ 293421 w 3025238"/>
              <a:gd name="connsiteY323" fmla="*/ 686992 h 1848547"/>
              <a:gd name="connsiteX324" fmla="*/ 514756 w 3025238"/>
              <a:gd name="connsiteY324" fmla="*/ 473289 h 1848547"/>
              <a:gd name="connsiteX325" fmla="*/ 1067715 w 3025238"/>
              <a:gd name="connsiteY325" fmla="*/ 467412 h 1848547"/>
              <a:gd name="connsiteX326" fmla="*/ 1374302 w 3025238"/>
              <a:gd name="connsiteY326" fmla="*/ 467412 h 1848547"/>
              <a:gd name="connsiteX327" fmla="*/ 1375676 w 3025238"/>
              <a:gd name="connsiteY327" fmla="*/ 467412 h 1848547"/>
              <a:gd name="connsiteX328" fmla="*/ 1506340 w 3025238"/>
              <a:gd name="connsiteY328" fmla="*/ 594795 h 1848547"/>
              <a:gd name="connsiteX329" fmla="*/ 1765838 w 3025238"/>
              <a:gd name="connsiteY329" fmla="*/ 594795 h 1848547"/>
              <a:gd name="connsiteX330" fmla="*/ 1823843 w 3025238"/>
              <a:gd name="connsiteY330" fmla="*/ 649977 h 1848547"/>
              <a:gd name="connsiteX331" fmla="*/ 1911766 w 3025238"/>
              <a:gd name="connsiteY331" fmla="*/ 649977 h 1848547"/>
              <a:gd name="connsiteX332" fmla="*/ 1912225 w 3025238"/>
              <a:gd name="connsiteY332" fmla="*/ 738282 h 1848547"/>
              <a:gd name="connsiteX333" fmla="*/ 1819722 w 3025238"/>
              <a:gd name="connsiteY333" fmla="*/ 738282 h 1848547"/>
              <a:gd name="connsiteX334" fmla="*/ 1819722 w 3025238"/>
              <a:gd name="connsiteY334" fmla="*/ 654327 h 1848547"/>
              <a:gd name="connsiteX335" fmla="*/ 1763624 w 3025238"/>
              <a:gd name="connsiteY335" fmla="*/ 600901 h 1848547"/>
              <a:gd name="connsiteX336" fmla="*/ 1637997 w 3025238"/>
              <a:gd name="connsiteY336" fmla="*/ 600901 h 1848547"/>
              <a:gd name="connsiteX337" fmla="*/ 1504738 w 3025238"/>
              <a:gd name="connsiteY337" fmla="*/ 730650 h 1848547"/>
              <a:gd name="connsiteX338" fmla="*/ 1161286 w 3025238"/>
              <a:gd name="connsiteY338" fmla="*/ 730650 h 1848547"/>
              <a:gd name="connsiteX339" fmla="*/ 1161286 w 3025238"/>
              <a:gd name="connsiteY339" fmla="*/ 749578 h 1848547"/>
              <a:gd name="connsiteX340" fmla="*/ 1115034 w 3025238"/>
              <a:gd name="connsiteY340" fmla="*/ 749578 h 1848547"/>
              <a:gd name="connsiteX341" fmla="*/ 1115034 w 3025238"/>
              <a:gd name="connsiteY341" fmla="*/ 705539 h 1848547"/>
              <a:gd name="connsiteX342" fmla="*/ 1161286 w 3025238"/>
              <a:gd name="connsiteY342" fmla="*/ 705539 h 1848547"/>
              <a:gd name="connsiteX343" fmla="*/ 1161286 w 3025238"/>
              <a:gd name="connsiteY343" fmla="*/ 724468 h 1848547"/>
              <a:gd name="connsiteX344" fmla="*/ 1441314 w 3025238"/>
              <a:gd name="connsiteY344" fmla="*/ 724468 h 1848547"/>
              <a:gd name="connsiteX345" fmla="*/ 1568238 w 3025238"/>
              <a:gd name="connsiteY345" fmla="*/ 600977 h 1848547"/>
              <a:gd name="connsiteX346" fmla="*/ 1184412 w 3025238"/>
              <a:gd name="connsiteY346" fmla="*/ 600977 h 1848547"/>
              <a:gd name="connsiteX347" fmla="*/ 1184412 w 3025238"/>
              <a:gd name="connsiteY347" fmla="*/ 642116 h 1848547"/>
              <a:gd name="connsiteX348" fmla="*/ 1096870 w 3025238"/>
              <a:gd name="connsiteY348" fmla="*/ 642116 h 1848547"/>
              <a:gd name="connsiteX349" fmla="*/ 1005282 w 3025238"/>
              <a:gd name="connsiteY349" fmla="*/ 730650 h 1848547"/>
              <a:gd name="connsiteX350" fmla="*/ 643971 w 3025238"/>
              <a:gd name="connsiteY350" fmla="*/ 730650 h 1848547"/>
              <a:gd name="connsiteX351" fmla="*/ 643971 w 3025238"/>
              <a:gd name="connsiteY351" fmla="*/ 739121 h 1848547"/>
              <a:gd name="connsiteX352" fmla="*/ 623669 w 3025238"/>
              <a:gd name="connsiteY352" fmla="*/ 739121 h 1848547"/>
              <a:gd name="connsiteX353" fmla="*/ 539714 w 3025238"/>
              <a:gd name="connsiteY353" fmla="*/ 820558 h 1848547"/>
              <a:gd name="connsiteX354" fmla="*/ 462857 w 3025238"/>
              <a:gd name="connsiteY354" fmla="*/ 820558 h 1848547"/>
              <a:gd name="connsiteX355" fmla="*/ 286552 w 3025238"/>
              <a:gd name="connsiteY355" fmla="*/ 989688 h 1848547"/>
              <a:gd name="connsiteX356" fmla="*/ 79183 w 3025238"/>
              <a:gd name="connsiteY356" fmla="*/ 989688 h 1848547"/>
              <a:gd name="connsiteX357" fmla="*/ 79183 w 3025238"/>
              <a:gd name="connsiteY357" fmla="*/ 983583 h 1848547"/>
              <a:gd name="connsiteX358" fmla="*/ 229767 w 3025238"/>
              <a:gd name="connsiteY358" fmla="*/ 983583 h 1848547"/>
              <a:gd name="connsiteX359" fmla="*/ 399738 w 3025238"/>
              <a:gd name="connsiteY359" fmla="*/ 820558 h 1848547"/>
              <a:gd name="connsiteX360" fmla="*/ 90631 w 3025238"/>
              <a:gd name="connsiteY360" fmla="*/ 820558 h 1848547"/>
              <a:gd name="connsiteX361" fmla="*/ 90631 w 3025238"/>
              <a:gd name="connsiteY361" fmla="*/ 861543 h 1848547"/>
              <a:gd name="connsiteX362" fmla="*/ 0 w 3025238"/>
              <a:gd name="connsiteY362" fmla="*/ 861543 h 1848547"/>
              <a:gd name="connsiteX363" fmla="*/ 0 w 3025238"/>
              <a:gd name="connsiteY363" fmla="*/ 773390 h 1848547"/>
              <a:gd name="connsiteX364" fmla="*/ 90631 w 3025238"/>
              <a:gd name="connsiteY364" fmla="*/ 773390 h 1848547"/>
              <a:gd name="connsiteX365" fmla="*/ 90631 w 3025238"/>
              <a:gd name="connsiteY365" fmla="*/ 814452 h 1848547"/>
              <a:gd name="connsiteX366" fmla="*/ 537119 w 3025238"/>
              <a:gd name="connsiteY366" fmla="*/ 814452 h 1848547"/>
              <a:gd name="connsiteX367" fmla="*/ 619853 w 3025238"/>
              <a:gd name="connsiteY367" fmla="*/ 735229 h 1848547"/>
              <a:gd name="connsiteX368" fmla="*/ 619853 w 3025238"/>
              <a:gd name="connsiteY368" fmla="*/ 715919 h 1848547"/>
              <a:gd name="connsiteX369" fmla="*/ 639392 w 3025238"/>
              <a:gd name="connsiteY369" fmla="*/ 715919 h 1848547"/>
              <a:gd name="connsiteX370" fmla="*/ 764712 w 3025238"/>
              <a:gd name="connsiteY370" fmla="*/ 594795 h 1848547"/>
              <a:gd name="connsiteX371" fmla="*/ 933538 w 3025238"/>
              <a:gd name="connsiteY371" fmla="*/ 594795 h 1848547"/>
              <a:gd name="connsiteX372" fmla="*/ 933538 w 3025238"/>
              <a:gd name="connsiteY372" fmla="*/ 575867 h 1848547"/>
              <a:gd name="connsiteX373" fmla="*/ 979790 w 3025238"/>
              <a:gd name="connsiteY373" fmla="*/ 575867 h 1848547"/>
              <a:gd name="connsiteX374" fmla="*/ 979790 w 3025238"/>
              <a:gd name="connsiteY374" fmla="*/ 619905 h 1848547"/>
              <a:gd name="connsiteX375" fmla="*/ 933081 w 3025238"/>
              <a:gd name="connsiteY375" fmla="*/ 619905 h 1848547"/>
              <a:gd name="connsiteX376" fmla="*/ 933081 w 3025238"/>
              <a:gd name="connsiteY376" fmla="*/ 600977 h 1848547"/>
              <a:gd name="connsiteX377" fmla="*/ 767003 w 3025238"/>
              <a:gd name="connsiteY377" fmla="*/ 600977 h 1848547"/>
              <a:gd name="connsiteX378" fmla="*/ 643818 w 3025238"/>
              <a:gd name="connsiteY378" fmla="*/ 719965 h 1848547"/>
              <a:gd name="connsiteX379" fmla="*/ 643818 w 3025238"/>
              <a:gd name="connsiteY379" fmla="*/ 724239 h 1848547"/>
              <a:gd name="connsiteX380" fmla="*/ 1002535 w 3025238"/>
              <a:gd name="connsiteY380" fmla="*/ 724239 h 1848547"/>
              <a:gd name="connsiteX381" fmla="*/ 1091833 w 3025238"/>
              <a:gd name="connsiteY381" fmla="*/ 637994 h 1848547"/>
              <a:gd name="connsiteX382" fmla="*/ 1091833 w 3025238"/>
              <a:gd name="connsiteY382" fmla="*/ 554039 h 1848547"/>
              <a:gd name="connsiteX383" fmla="*/ 1184336 w 3025238"/>
              <a:gd name="connsiteY383" fmla="*/ 554039 h 1848547"/>
              <a:gd name="connsiteX384" fmla="*/ 1184336 w 3025238"/>
              <a:gd name="connsiteY384" fmla="*/ 594872 h 1848547"/>
              <a:gd name="connsiteX385" fmla="*/ 1436963 w 3025238"/>
              <a:gd name="connsiteY385" fmla="*/ 594872 h 1848547"/>
              <a:gd name="connsiteX386" fmla="*/ 1312557 w 3025238"/>
              <a:gd name="connsiteY386" fmla="*/ 473594 h 1848547"/>
              <a:gd name="connsiteX387" fmla="*/ 1067715 w 3025238"/>
              <a:gd name="connsiteY387" fmla="*/ 473594 h 1848547"/>
              <a:gd name="connsiteX388" fmla="*/ 1021283 w 3025238"/>
              <a:gd name="connsiteY388" fmla="*/ 456161 h 1848547"/>
              <a:gd name="connsiteX389" fmla="*/ 1051812 w 3025238"/>
              <a:gd name="connsiteY389" fmla="*/ 456161 h 1848547"/>
              <a:gd name="connsiteX390" fmla="*/ 1051812 w 3025238"/>
              <a:gd name="connsiteY390" fmla="*/ 485240 h 1848547"/>
              <a:gd name="connsiteX391" fmla="*/ 1021283 w 3025238"/>
              <a:gd name="connsiteY391" fmla="*/ 485240 h 1848547"/>
              <a:gd name="connsiteX392" fmla="*/ 800177 w 3025238"/>
              <a:gd name="connsiteY392" fmla="*/ 448758 h 1848547"/>
              <a:gd name="connsiteX393" fmla="*/ 846505 w 3025238"/>
              <a:gd name="connsiteY393" fmla="*/ 448758 h 1848547"/>
              <a:gd name="connsiteX394" fmla="*/ 846505 w 3025238"/>
              <a:gd name="connsiteY394" fmla="*/ 467686 h 1848547"/>
              <a:gd name="connsiteX395" fmla="*/ 1008690 w 3025238"/>
              <a:gd name="connsiteY395" fmla="*/ 467686 h 1848547"/>
              <a:gd name="connsiteX396" fmla="*/ 1008690 w 3025238"/>
              <a:gd name="connsiteY396" fmla="*/ 473868 h 1848547"/>
              <a:gd name="connsiteX397" fmla="*/ 846505 w 3025238"/>
              <a:gd name="connsiteY397" fmla="*/ 473792 h 1848547"/>
              <a:gd name="connsiteX398" fmla="*/ 846505 w 3025238"/>
              <a:gd name="connsiteY398" fmla="*/ 492796 h 1848547"/>
              <a:gd name="connsiteX399" fmla="*/ 800177 w 3025238"/>
              <a:gd name="connsiteY399" fmla="*/ 492796 h 1848547"/>
              <a:gd name="connsiteX400" fmla="*/ 711059 w 3025238"/>
              <a:gd name="connsiteY400" fmla="*/ 448484 h 1848547"/>
              <a:gd name="connsiteX401" fmla="*/ 757310 w 3025238"/>
              <a:gd name="connsiteY401" fmla="*/ 448484 h 1848547"/>
              <a:gd name="connsiteX402" fmla="*/ 757310 w 3025238"/>
              <a:gd name="connsiteY402" fmla="*/ 492523 h 1848547"/>
              <a:gd name="connsiteX403" fmla="*/ 715944 w 3025238"/>
              <a:gd name="connsiteY403" fmla="*/ 492523 h 1848547"/>
              <a:gd name="connsiteX404" fmla="*/ 521854 w 3025238"/>
              <a:gd name="connsiteY404" fmla="*/ 680124 h 1848547"/>
              <a:gd name="connsiteX405" fmla="*/ 521854 w 3025238"/>
              <a:gd name="connsiteY405" fmla="*/ 704699 h 1848547"/>
              <a:gd name="connsiteX406" fmla="*/ 491325 w 3025238"/>
              <a:gd name="connsiteY406" fmla="*/ 704699 h 1848547"/>
              <a:gd name="connsiteX407" fmla="*/ 491325 w 3025238"/>
              <a:gd name="connsiteY407" fmla="*/ 675544 h 1848547"/>
              <a:gd name="connsiteX408" fmla="*/ 517656 w 3025238"/>
              <a:gd name="connsiteY408" fmla="*/ 675544 h 1848547"/>
              <a:gd name="connsiteX409" fmla="*/ 711286 w 3025238"/>
              <a:gd name="connsiteY409" fmla="*/ 488401 h 1848547"/>
              <a:gd name="connsiteX410" fmla="*/ 711286 w 3025238"/>
              <a:gd name="connsiteY410" fmla="*/ 473518 h 1848547"/>
              <a:gd name="connsiteX411" fmla="*/ 523915 w 3025238"/>
              <a:gd name="connsiteY411" fmla="*/ 473518 h 1848547"/>
              <a:gd name="connsiteX412" fmla="*/ 296626 w 3025238"/>
              <a:gd name="connsiteY412" fmla="*/ 693175 h 1848547"/>
              <a:gd name="connsiteX413" fmla="*/ 90555 w 3025238"/>
              <a:gd name="connsiteY413" fmla="*/ 693175 h 1848547"/>
              <a:gd name="connsiteX414" fmla="*/ 90555 w 3025238"/>
              <a:gd name="connsiteY414" fmla="*/ 734160 h 1848547"/>
              <a:gd name="connsiteX415" fmla="*/ 0 w 3025238"/>
              <a:gd name="connsiteY415" fmla="*/ 734235 h 1848547"/>
              <a:gd name="connsiteX416" fmla="*/ 0 w 3025238"/>
              <a:gd name="connsiteY416" fmla="*/ 646084 h 1848547"/>
              <a:gd name="connsiteX417" fmla="*/ 90631 w 3025238"/>
              <a:gd name="connsiteY417" fmla="*/ 646084 h 1848547"/>
              <a:gd name="connsiteX418" fmla="*/ 90631 w 3025238"/>
              <a:gd name="connsiteY418" fmla="*/ 687069 h 1848547"/>
              <a:gd name="connsiteX419" fmla="*/ 233507 w 3025238"/>
              <a:gd name="connsiteY419" fmla="*/ 687069 h 1848547"/>
              <a:gd name="connsiteX420" fmla="*/ 460796 w 3025238"/>
              <a:gd name="connsiteY420" fmla="*/ 467412 h 1848547"/>
              <a:gd name="connsiteX421" fmla="*/ 711059 w 3025238"/>
              <a:gd name="connsiteY421" fmla="*/ 467412 h 1848547"/>
              <a:gd name="connsiteX422" fmla="*/ 248239 w 3025238"/>
              <a:gd name="connsiteY422" fmla="*/ 252259 h 1848547"/>
              <a:gd name="connsiteX423" fmla="*/ 278767 w 3025238"/>
              <a:gd name="connsiteY423" fmla="*/ 252259 h 1848547"/>
              <a:gd name="connsiteX424" fmla="*/ 278767 w 3025238"/>
              <a:gd name="connsiteY424" fmla="*/ 281338 h 1848547"/>
              <a:gd name="connsiteX425" fmla="*/ 252817 w 3025238"/>
              <a:gd name="connsiteY425" fmla="*/ 281338 h 1848547"/>
              <a:gd name="connsiteX426" fmla="*/ 147874 w 3025238"/>
              <a:gd name="connsiteY426" fmla="*/ 382771 h 1848547"/>
              <a:gd name="connsiteX427" fmla="*/ 0 w 3025238"/>
              <a:gd name="connsiteY427" fmla="*/ 382771 h 1848547"/>
              <a:gd name="connsiteX428" fmla="*/ 0 w 3025238"/>
              <a:gd name="connsiteY428" fmla="*/ 376512 h 1848547"/>
              <a:gd name="connsiteX429" fmla="*/ 145202 w 3025238"/>
              <a:gd name="connsiteY429" fmla="*/ 376512 h 1848547"/>
              <a:gd name="connsiteX430" fmla="*/ 248239 w 3025238"/>
              <a:gd name="connsiteY430" fmla="*/ 277292 h 1848547"/>
              <a:gd name="connsiteX431" fmla="*/ 657633 w 3025238"/>
              <a:gd name="connsiteY431" fmla="*/ 218754 h 1848547"/>
              <a:gd name="connsiteX432" fmla="*/ 764485 w 3025238"/>
              <a:gd name="connsiteY432" fmla="*/ 322399 h 1848547"/>
              <a:gd name="connsiteX433" fmla="*/ 811423 w 3025238"/>
              <a:gd name="connsiteY433" fmla="*/ 322399 h 1848547"/>
              <a:gd name="connsiteX434" fmla="*/ 704571 w 3025238"/>
              <a:gd name="connsiteY434" fmla="*/ 218754 h 1848547"/>
              <a:gd name="connsiteX435" fmla="*/ 1127552 w 3025238"/>
              <a:gd name="connsiteY435" fmla="*/ 144033 h 1848547"/>
              <a:gd name="connsiteX436" fmla="*/ 1312481 w 3025238"/>
              <a:gd name="connsiteY436" fmla="*/ 322781 h 1848547"/>
              <a:gd name="connsiteX437" fmla="*/ 1370258 w 3025238"/>
              <a:gd name="connsiteY437" fmla="*/ 322781 h 1848547"/>
              <a:gd name="connsiteX438" fmla="*/ 1185404 w 3025238"/>
              <a:gd name="connsiteY438" fmla="*/ 144033 h 1848547"/>
              <a:gd name="connsiteX439" fmla="*/ 1533256 w 3025238"/>
              <a:gd name="connsiteY439" fmla="*/ 126982 h 1848547"/>
              <a:gd name="connsiteX440" fmla="*/ 1563785 w 3025238"/>
              <a:gd name="connsiteY440" fmla="*/ 126982 h 1848547"/>
              <a:gd name="connsiteX441" fmla="*/ 1563785 w 3025238"/>
              <a:gd name="connsiteY441" fmla="*/ 156061 h 1848547"/>
              <a:gd name="connsiteX442" fmla="*/ 1533256 w 3025238"/>
              <a:gd name="connsiteY442" fmla="*/ 156061 h 1848547"/>
              <a:gd name="connsiteX443" fmla="*/ 1511149 w 3025238"/>
              <a:gd name="connsiteY443" fmla="*/ 106406 h 1848547"/>
              <a:gd name="connsiteX444" fmla="*/ 1511149 w 3025238"/>
              <a:gd name="connsiteY444" fmla="*/ 175860 h 1848547"/>
              <a:gd name="connsiteX445" fmla="*/ 1584113 w 3025238"/>
              <a:gd name="connsiteY445" fmla="*/ 175860 h 1848547"/>
              <a:gd name="connsiteX446" fmla="*/ 1584113 w 3025238"/>
              <a:gd name="connsiteY446" fmla="*/ 106406 h 1848547"/>
              <a:gd name="connsiteX447" fmla="*/ 249509 w 3025238"/>
              <a:gd name="connsiteY447" fmla="*/ 91644 h 1848547"/>
              <a:gd name="connsiteX448" fmla="*/ 280037 w 3025238"/>
              <a:gd name="connsiteY448" fmla="*/ 91644 h 1848547"/>
              <a:gd name="connsiteX449" fmla="*/ 280037 w 3025238"/>
              <a:gd name="connsiteY449" fmla="*/ 120723 h 1848547"/>
              <a:gd name="connsiteX450" fmla="*/ 249509 w 3025238"/>
              <a:gd name="connsiteY450" fmla="*/ 120723 h 1848547"/>
              <a:gd name="connsiteX451" fmla="*/ 227325 w 3025238"/>
              <a:gd name="connsiteY451" fmla="*/ 71221 h 1848547"/>
              <a:gd name="connsiteX452" fmla="*/ 227325 w 3025238"/>
              <a:gd name="connsiteY452" fmla="*/ 140904 h 1848547"/>
              <a:gd name="connsiteX453" fmla="*/ 300290 w 3025238"/>
              <a:gd name="connsiteY453" fmla="*/ 140904 h 1848547"/>
              <a:gd name="connsiteX454" fmla="*/ 300519 w 3025238"/>
              <a:gd name="connsiteY454" fmla="*/ 71221 h 1848547"/>
              <a:gd name="connsiteX455" fmla="*/ 836686 w 3025238"/>
              <a:gd name="connsiteY455" fmla="*/ 44662 h 1848547"/>
              <a:gd name="connsiteX456" fmla="*/ 924075 w 3025238"/>
              <a:gd name="connsiteY456" fmla="*/ 128617 h 1848547"/>
              <a:gd name="connsiteX457" fmla="*/ 943920 w 3025238"/>
              <a:gd name="connsiteY457" fmla="*/ 128617 h 1848547"/>
              <a:gd name="connsiteX458" fmla="*/ 943920 w 3025238"/>
              <a:gd name="connsiteY458" fmla="*/ 137241 h 1848547"/>
              <a:gd name="connsiteX459" fmla="*/ 1362854 w 3025238"/>
              <a:gd name="connsiteY459" fmla="*/ 138004 h 1848547"/>
              <a:gd name="connsiteX460" fmla="*/ 1362854 w 3025238"/>
              <a:gd name="connsiteY460" fmla="*/ 97095 h 1848547"/>
              <a:gd name="connsiteX461" fmla="*/ 1455433 w 3025238"/>
              <a:gd name="connsiteY461" fmla="*/ 97095 h 1848547"/>
              <a:gd name="connsiteX462" fmla="*/ 1455433 w 3025238"/>
              <a:gd name="connsiteY462" fmla="*/ 185019 h 1848547"/>
              <a:gd name="connsiteX463" fmla="*/ 1362854 w 3025238"/>
              <a:gd name="connsiteY463" fmla="*/ 185019 h 1848547"/>
              <a:gd name="connsiteX464" fmla="*/ 1362854 w 3025238"/>
              <a:gd name="connsiteY464" fmla="*/ 143957 h 1848547"/>
              <a:gd name="connsiteX465" fmla="*/ 1194487 w 3025238"/>
              <a:gd name="connsiteY465" fmla="*/ 143957 h 1848547"/>
              <a:gd name="connsiteX466" fmla="*/ 1379263 w 3025238"/>
              <a:gd name="connsiteY466" fmla="*/ 322628 h 1848547"/>
              <a:gd name="connsiteX467" fmla="*/ 1403763 w 3025238"/>
              <a:gd name="connsiteY467" fmla="*/ 322628 h 1848547"/>
              <a:gd name="connsiteX468" fmla="*/ 1403763 w 3025238"/>
              <a:gd name="connsiteY468" fmla="*/ 281643 h 1848547"/>
              <a:gd name="connsiteX469" fmla="*/ 1496343 w 3025238"/>
              <a:gd name="connsiteY469" fmla="*/ 281643 h 1848547"/>
              <a:gd name="connsiteX470" fmla="*/ 1496343 w 3025238"/>
              <a:gd name="connsiteY470" fmla="*/ 323086 h 1848547"/>
              <a:gd name="connsiteX471" fmla="*/ 1759579 w 3025238"/>
              <a:gd name="connsiteY471" fmla="*/ 323086 h 1848547"/>
              <a:gd name="connsiteX472" fmla="*/ 1759579 w 3025238"/>
              <a:gd name="connsiteY472" fmla="*/ 281948 h 1848547"/>
              <a:gd name="connsiteX473" fmla="*/ 1852464 w 3025238"/>
              <a:gd name="connsiteY473" fmla="*/ 281948 h 1848547"/>
              <a:gd name="connsiteX474" fmla="*/ 1852464 w 3025238"/>
              <a:gd name="connsiteY474" fmla="*/ 370101 h 1848547"/>
              <a:gd name="connsiteX475" fmla="*/ 1759961 w 3025238"/>
              <a:gd name="connsiteY475" fmla="*/ 370101 h 1848547"/>
              <a:gd name="connsiteX476" fmla="*/ 1759961 w 3025238"/>
              <a:gd name="connsiteY476" fmla="*/ 329116 h 1848547"/>
              <a:gd name="connsiteX477" fmla="*/ 1496724 w 3025238"/>
              <a:gd name="connsiteY477" fmla="*/ 329116 h 1848547"/>
              <a:gd name="connsiteX478" fmla="*/ 1496724 w 3025238"/>
              <a:gd name="connsiteY478" fmla="*/ 369567 h 1848547"/>
              <a:gd name="connsiteX479" fmla="*/ 1404144 w 3025238"/>
              <a:gd name="connsiteY479" fmla="*/ 369567 h 1848547"/>
              <a:gd name="connsiteX480" fmla="*/ 1404144 w 3025238"/>
              <a:gd name="connsiteY480" fmla="*/ 329116 h 1848547"/>
              <a:gd name="connsiteX481" fmla="*/ 1310649 w 3025238"/>
              <a:gd name="connsiteY481" fmla="*/ 329116 h 1848547"/>
              <a:gd name="connsiteX482" fmla="*/ 1310191 w 3025238"/>
              <a:gd name="connsiteY482" fmla="*/ 328581 h 1848547"/>
              <a:gd name="connsiteX483" fmla="*/ 979791 w 3025238"/>
              <a:gd name="connsiteY483" fmla="*/ 328581 h 1848547"/>
              <a:gd name="connsiteX484" fmla="*/ 979791 w 3025238"/>
              <a:gd name="connsiteY484" fmla="*/ 347509 h 1848547"/>
              <a:gd name="connsiteX485" fmla="*/ 933157 w 3025238"/>
              <a:gd name="connsiteY485" fmla="*/ 347509 h 1848547"/>
              <a:gd name="connsiteX486" fmla="*/ 933157 w 3025238"/>
              <a:gd name="connsiteY486" fmla="*/ 328581 h 1848547"/>
              <a:gd name="connsiteX487" fmla="*/ 463467 w 3025238"/>
              <a:gd name="connsiteY487" fmla="*/ 328581 h 1848547"/>
              <a:gd name="connsiteX488" fmla="*/ 363715 w 3025238"/>
              <a:gd name="connsiteY488" fmla="*/ 424901 h 1848547"/>
              <a:gd name="connsiteX489" fmla="*/ 363715 w 3025238"/>
              <a:gd name="connsiteY489" fmla="*/ 447798 h 1848547"/>
              <a:gd name="connsiteX490" fmla="*/ 339749 w 3025238"/>
              <a:gd name="connsiteY490" fmla="*/ 447798 h 1848547"/>
              <a:gd name="connsiteX491" fmla="*/ 236178 w 3025238"/>
              <a:gd name="connsiteY491" fmla="*/ 547933 h 1848547"/>
              <a:gd name="connsiteX492" fmla="*/ 19804 w 3025238"/>
              <a:gd name="connsiteY492" fmla="*/ 547933 h 1848547"/>
              <a:gd name="connsiteX493" fmla="*/ 19804 w 3025238"/>
              <a:gd name="connsiteY493" fmla="*/ 541751 h 1848547"/>
              <a:gd name="connsiteX494" fmla="*/ 233507 w 3025238"/>
              <a:gd name="connsiteY494" fmla="*/ 541751 h 1848547"/>
              <a:gd name="connsiteX495" fmla="*/ 333261 w 3025238"/>
              <a:gd name="connsiteY495" fmla="*/ 445355 h 1848547"/>
              <a:gd name="connsiteX496" fmla="*/ 333261 w 3025238"/>
              <a:gd name="connsiteY496" fmla="*/ 418719 h 1848547"/>
              <a:gd name="connsiteX497" fmla="*/ 360814 w 3025238"/>
              <a:gd name="connsiteY497" fmla="*/ 418719 h 1848547"/>
              <a:gd name="connsiteX498" fmla="*/ 460797 w 3025238"/>
              <a:gd name="connsiteY498" fmla="*/ 322094 h 1848547"/>
              <a:gd name="connsiteX499" fmla="*/ 755249 w 3025238"/>
              <a:gd name="connsiteY499" fmla="*/ 322094 h 1848547"/>
              <a:gd name="connsiteX500" fmla="*/ 648398 w 3025238"/>
              <a:gd name="connsiteY500" fmla="*/ 218447 h 1848547"/>
              <a:gd name="connsiteX501" fmla="*/ 407371 w 3025238"/>
              <a:gd name="connsiteY501" fmla="*/ 218447 h 1848547"/>
              <a:gd name="connsiteX502" fmla="*/ 407371 w 3025238"/>
              <a:gd name="connsiteY502" fmla="*/ 237452 h 1848547"/>
              <a:gd name="connsiteX503" fmla="*/ 361119 w 3025238"/>
              <a:gd name="connsiteY503" fmla="*/ 237452 h 1848547"/>
              <a:gd name="connsiteX504" fmla="*/ 361119 w 3025238"/>
              <a:gd name="connsiteY504" fmla="*/ 193338 h 1848547"/>
              <a:gd name="connsiteX505" fmla="*/ 407371 w 3025238"/>
              <a:gd name="connsiteY505" fmla="*/ 193338 h 1848547"/>
              <a:gd name="connsiteX506" fmla="*/ 407371 w 3025238"/>
              <a:gd name="connsiteY506" fmla="*/ 212572 h 1848547"/>
              <a:gd name="connsiteX507" fmla="*/ 706861 w 3025238"/>
              <a:gd name="connsiteY507" fmla="*/ 212572 h 1848547"/>
              <a:gd name="connsiteX508" fmla="*/ 820429 w 3025238"/>
              <a:gd name="connsiteY508" fmla="*/ 322323 h 1848547"/>
              <a:gd name="connsiteX509" fmla="*/ 933081 w 3025238"/>
              <a:gd name="connsiteY509" fmla="*/ 322323 h 1848547"/>
              <a:gd name="connsiteX510" fmla="*/ 933081 w 3025238"/>
              <a:gd name="connsiteY510" fmla="*/ 307821 h 1848547"/>
              <a:gd name="connsiteX511" fmla="*/ 727010 w 3025238"/>
              <a:gd name="connsiteY511" fmla="*/ 108849 h 1848547"/>
              <a:gd name="connsiteX512" fmla="*/ 309830 w 3025238"/>
              <a:gd name="connsiteY512" fmla="*/ 108849 h 1848547"/>
              <a:gd name="connsiteX513" fmla="*/ 309830 w 3025238"/>
              <a:gd name="connsiteY513" fmla="*/ 149834 h 1848547"/>
              <a:gd name="connsiteX514" fmla="*/ 221907 w 3025238"/>
              <a:gd name="connsiteY514" fmla="*/ 149834 h 1848547"/>
              <a:gd name="connsiteX515" fmla="*/ 111467 w 3025238"/>
              <a:gd name="connsiteY515" fmla="*/ 256686 h 1848547"/>
              <a:gd name="connsiteX516" fmla="*/ 0 w 3025238"/>
              <a:gd name="connsiteY516" fmla="*/ 256686 h 1848547"/>
              <a:gd name="connsiteX517" fmla="*/ 0 w 3025238"/>
              <a:gd name="connsiteY517" fmla="*/ 250580 h 1848547"/>
              <a:gd name="connsiteX518" fmla="*/ 108949 w 3025238"/>
              <a:gd name="connsiteY518" fmla="*/ 250580 h 1848547"/>
              <a:gd name="connsiteX519" fmla="*/ 217480 w 3025238"/>
              <a:gd name="connsiteY519" fmla="*/ 145560 h 1848547"/>
              <a:gd name="connsiteX520" fmla="*/ 217480 w 3025238"/>
              <a:gd name="connsiteY520" fmla="*/ 108925 h 1848547"/>
              <a:gd name="connsiteX521" fmla="*/ 20416 w 3025238"/>
              <a:gd name="connsiteY521" fmla="*/ 108925 h 1848547"/>
              <a:gd name="connsiteX522" fmla="*/ 20416 w 3025238"/>
              <a:gd name="connsiteY522" fmla="*/ 127929 h 1848547"/>
              <a:gd name="connsiteX523" fmla="*/ 0 w 3025238"/>
              <a:gd name="connsiteY523" fmla="*/ 127929 h 1848547"/>
              <a:gd name="connsiteX524" fmla="*/ 0 w 3025238"/>
              <a:gd name="connsiteY524" fmla="*/ 83433 h 1848547"/>
              <a:gd name="connsiteX525" fmla="*/ 21025 w 3025238"/>
              <a:gd name="connsiteY525" fmla="*/ 83433 h 1848547"/>
              <a:gd name="connsiteX526" fmla="*/ 21025 w 3025238"/>
              <a:gd name="connsiteY526" fmla="*/ 102362 h 1848547"/>
              <a:gd name="connsiteX527" fmla="*/ 218090 w 3025238"/>
              <a:gd name="connsiteY527" fmla="*/ 102362 h 1848547"/>
              <a:gd name="connsiteX528" fmla="*/ 218090 w 3025238"/>
              <a:gd name="connsiteY528" fmla="*/ 61452 h 1848547"/>
              <a:gd name="connsiteX529" fmla="*/ 310593 w 3025238"/>
              <a:gd name="connsiteY529" fmla="*/ 61452 h 1848547"/>
              <a:gd name="connsiteX530" fmla="*/ 310593 w 3025238"/>
              <a:gd name="connsiteY530" fmla="*/ 102438 h 1848547"/>
              <a:gd name="connsiteX531" fmla="*/ 730368 w 3025238"/>
              <a:gd name="connsiteY531" fmla="*/ 102438 h 1848547"/>
              <a:gd name="connsiteX532" fmla="*/ 937966 w 3025238"/>
              <a:gd name="connsiteY532" fmla="*/ 303090 h 1848547"/>
              <a:gd name="connsiteX533" fmla="*/ 979791 w 3025238"/>
              <a:gd name="connsiteY533" fmla="*/ 303090 h 1848547"/>
              <a:gd name="connsiteX534" fmla="*/ 979791 w 3025238"/>
              <a:gd name="connsiteY534" fmla="*/ 322094 h 1848547"/>
              <a:gd name="connsiteX535" fmla="*/ 1303399 w 3025238"/>
              <a:gd name="connsiteY535" fmla="*/ 322094 h 1848547"/>
              <a:gd name="connsiteX536" fmla="*/ 1118469 w 3025238"/>
              <a:gd name="connsiteY536" fmla="*/ 143270 h 1848547"/>
              <a:gd name="connsiteX537" fmla="*/ 943920 w 3025238"/>
              <a:gd name="connsiteY537" fmla="*/ 143270 h 1848547"/>
              <a:gd name="connsiteX538" fmla="*/ 943920 w 3025238"/>
              <a:gd name="connsiteY538" fmla="*/ 151818 h 1848547"/>
              <a:gd name="connsiteX539" fmla="*/ 919496 w 3025238"/>
              <a:gd name="connsiteY539" fmla="*/ 151818 h 1848547"/>
              <a:gd name="connsiteX540" fmla="*/ 919496 w 3025238"/>
              <a:gd name="connsiteY540" fmla="*/ 132891 h 1848547"/>
              <a:gd name="connsiteX541" fmla="*/ 832107 w 3025238"/>
              <a:gd name="connsiteY541" fmla="*/ 48936 h 1848547"/>
              <a:gd name="connsiteX542" fmla="*/ 2319674 w 3025238"/>
              <a:gd name="connsiteY542" fmla="*/ 0 h 1848547"/>
              <a:gd name="connsiteX543" fmla="*/ 2328614 w 3025238"/>
              <a:gd name="connsiteY543" fmla="*/ 0 h 1848547"/>
              <a:gd name="connsiteX544" fmla="*/ 2185688 w 3025238"/>
              <a:gd name="connsiteY544" fmla="*/ 138080 h 1848547"/>
              <a:gd name="connsiteX545" fmla="*/ 2254379 w 3025238"/>
              <a:gd name="connsiteY545" fmla="*/ 138080 h 1848547"/>
              <a:gd name="connsiteX546" fmla="*/ 2397611 w 3025238"/>
              <a:gd name="connsiteY546" fmla="*/ 0 h 1848547"/>
              <a:gd name="connsiteX547" fmla="*/ 2405977 w 3025238"/>
              <a:gd name="connsiteY547" fmla="*/ 0 h 1848547"/>
              <a:gd name="connsiteX548" fmla="*/ 2258271 w 3025238"/>
              <a:gd name="connsiteY548" fmla="*/ 142965 h 1848547"/>
              <a:gd name="connsiteX549" fmla="*/ 2257355 w 3025238"/>
              <a:gd name="connsiteY549" fmla="*/ 143881 h 1848547"/>
              <a:gd name="connsiteX550" fmla="*/ 1593883 w 3025238"/>
              <a:gd name="connsiteY550" fmla="*/ 143881 h 1848547"/>
              <a:gd name="connsiteX551" fmla="*/ 1593883 w 3025238"/>
              <a:gd name="connsiteY551" fmla="*/ 184866 h 1848547"/>
              <a:gd name="connsiteX552" fmla="*/ 1501380 w 3025238"/>
              <a:gd name="connsiteY552" fmla="*/ 184866 h 1848547"/>
              <a:gd name="connsiteX553" fmla="*/ 1501380 w 3025238"/>
              <a:gd name="connsiteY553" fmla="*/ 96790 h 1848547"/>
              <a:gd name="connsiteX554" fmla="*/ 1593883 w 3025238"/>
              <a:gd name="connsiteY554" fmla="*/ 96790 h 1848547"/>
              <a:gd name="connsiteX555" fmla="*/ 1593883 w 3025238"/>
              <a:gd name="connsiteY555" fmla="*/ 137775 h 1848547"/>
              <a:gd name="connsiteX556" fmla="*/ 2177064 w 3025238"/>
              <a:gd name="connsiteY556" fmla="*/ 137775 h 1848547"/>
              <a:gd name="connsiteX557" fmla="*/ 1083332 w 3025238"/>
              <a:gd name="connsiteY557" fmla="*/ 0 h 1848547"/>
              <a:gd name="connsiteX558" fmla="*/ 1092340 w 3025238"/>
              <a:gd name="connsiteY558" fmla="*/ 0 h 1848547"/>
              <a:gd name="connsiteX559" fmla="*/ 1062269 w 3025238"/>
              <a:gd name="connsiteY559" fmla="*/ 29060 h 1848547"/>
              <a:gd name="connsiteX560" fmla="*/ 825135 w 3025238"/>
              <a:gd name="connsiteY560" fmla="*/ 29060 h 1848547"/>
              <a:gd name="connsiteX561" fmla="*/ 825135 w 3025238"/>
              <a:gd name="connsiteY561" fmla="*/ 37608 h 1848547"/>
              <a:gd name="connsiteX562" fmla="*/ 800711 w 3025238"/>
              <a:gd name="connsiteY562" fmla="*/ 37608 h 1848547"/>
              <a:gd name="connsiteX563" fmla="*/ 800711 w 3025238"/>
              <a:gd name="connsiteY563" fmla="*/ 14330 h 1848547"/>
              <a:gd name="connsiteX564" fmla="*/ 825135 w 3025238"/>
              <a:gd name="connsiteY564" fmla="*/ 14330 h 1848547"/>
              <a:gd name="connsiteX565" fmla="*/ 825135 w 3025238"/>
              <a:gd name="connsiteY565" fmla="*/ 22954 h 1848547"/>
              <a:gd name="connsiteX566" fmla="*/ 1059598 w 3025238"/>
              <a:gd name="connsiteY566" fmla="*/ 22954 h 1848547"/>
              <a:gd name="connsiteX567" fmla="*/ 780749 w 3025238"/>
              <a:gd name="connsiteY567" fmla="*/ 0 h 1848547"/>
              <a:gd name="connsiteX568" fmla="*/ 789881 w 3025238"/>
              <a:gd name="connsiteY568" fmla="*/ 0 h 1848547"/>
              <a:gd name="connsiteX569" fmla="*/ 790052 w 3025238"/>
              <a:gd name="connsiteY569" fmla="*/ 165 h 1848547"/>
              <a:gd name="connsiteX570" fmla="*/ 785473 w 3025238"/>
              <a:gd name="connsiteY570" fmla="*/ 4516 h 1848547"/>
            </a:gdLst>
            <a:ahLst/>
            <a:cxnLst/>
            <a:rect l="l" t="t" r="r" b="b"/>
            <a:pathLst>
              <a:path w="3025238" h="1848547">
                <a:moveTo>
                  <a:pt x="362416" y="1622175"/>
                </a:moveTo>
                <a:lnTo>
                  <a:pt x="548109" y="1801456"/>
                </a:lnTo>
                <a:lnTo>
                  <a:pt x="605809" y="1801456"/>
                </a:lnTo>
                <a:lnTo>
                  <a:pt x="420268" y="1622175"/>
                </a:lnTo>
                <a:close/>
                <a:moveTo>
                  <a:pt x="768121" y="1605428"/>
                </a:moveTo>
                <a:lnTo>
                  <a:pt x="798650" y="1605428"/>
                </a:lnTo>
                <a:lnTo>
                  <a:pt x="798650" y="1634507"/>
                </a:lnTo>
                <a:lnTo>
                  <a:pt x="768121" y="1634507"/>
                </a:lnTo>
                <a:close/>
                <a:moveTo>
                  <a:pt x="746015" y="1584852"/>
                </a:moveTo>
                <a:lnTo>
                  <a:pt x="746015" y="1654306"/>
                </a:lnTo>
                <a:lnTo>
                  <a:pt x="818903" y="1654306"/>
                </a:lnTo>
                <a:lnTo>
                  <a:pt x="818903" y="1584852"/>
                </a:lnTo>
                <a:close/>
                <a:moveTo>
                  <a:pt x="71550" y="1523413"/>
                </a:moveTo>
                <a:lnTo>
                  <a:pt x="158635" y="1607062"/>
                </a:lnTo>
                <a:lnTo>
                  <a:pt x="178479" y="1607062"/>
                </a:lnTo>
                <a:lnTo>
                  <a:pt x="178479" y="1615686"/>
                </a:lnTo>
                <a:lnTo>
                  <a:pt x="597414" y="1616450"/>
                </a:lnTo>
                <a:lnTo>
                  <a:pt x="597414" y="1575540"/>
                </a:lnTo>
                <a:lnTo>
                  <a:pt x="689993" y="1575540"/>
                </a:lnTo>
                <a:lnTo>
                  <a:pt x="689993" y="1663388"/>
                </a:lnTo>
                <a:lnTo>
                  <a:pt x="597414" y="1663388"/>
                </a:lnTo>
                <a:lnTo>
                  <a:pt x="597414" y="1622327"/>
                </a:lnTo>
                <a:lnTo>
                  <a:pt x="429046" y="1622327"/>
                </a:lnTo>
                <a:lnTo>
                  <a:pt x="614357" y="1801456"/>
                </a:lnTo>
                <a:lnTo>
                  <a:pt x="994063" y="1801456"/>
                </a:lnTo>
                <a:lnTo>
                  <a:pt x="994063" y="1760471"/>
                </a:lnTo>
                <a:lnTo>
                  <a:pt x="1086642" y="1760471"/>
                </a:lnTo>
                <a:lnTo>
                  <a:pt x="1086642" y="1848547"/>
                </a:lnTo>
                <a:lnTo>
                  <a:pt x="994368" y="1848547"/>
                </a:lnTo>
                <a:lnTo>
                  <a:pt x="994368" y="1807562"/>
                </a:lnTo>
                <a:lnTo>
                  <a:pt x="545133" y="1807562"/>
                </a:lnTo>
                <a:lnTo>
                  <a:pt x="353334" y="1622175"/>
                </a:lnTo>
                <a:lnTo>
                  <a:pt x="178784" y="1622175"/>
                </a:lnTo>
                <a:lnTo>
                  <a:pt x="178784" y="1630646"/>
                </a:lnTo>
                <a:lnTo>
                  <a:pt x="154360" y="1630646"/>
                </a:lnTo>
                <a:lnTo>
                  <a:pt x="154360" y="1611718"/>
                </a:lnTo>
                <a:lnTo>
                  <a:pt x="66972" y="1527763"/>
                </a:lnTo>
                <a:close/>
                <a:moveTo>
                  <a:pt x="0" y="1454882"/>
                </a:moveTo>
                <a:lnTo>
                  <a:pt x="24918" y="1478841"/>
                </a:lnTo>
                <a:lnTo>
                  <a:pt x="20339" y="1483191"/>
                </a:lnTo>
                <a:lnTo>
                  <a:pt x="0" y="1463775"/>
                </a:lnTo>
                <a:close/>
                <a:moveTo>
                  <a:pt x="1607774" y="1436023"/>
                </a:moveTo>
                <a:lnTo>
                  <a:pt x="1421012" y="1616526"/>
                </a:lnTo>
                <a:lnTo>
                  <a:pt x="1489473" y="1616526"/>
                </a:lnTo>
                <a:lnTo>
                  <a:pt x="1637768" y="1473269"/>
                </a:lnTo>
                <a:lnTo>
                  <a:pt x="1637768" y="1436023"/>
                </a:lnTo>
                <a:close/>
                <a:moveTo>
                  <a:pt x="1047843" y="1421720"/>
                </a:moveTo>
                <a:lnTo>
                  <a:pt x="1072267" y="1421720"/>
                </a:lnTo>
                <a:lnTo>
                  <a:pt x="1072267" y="1444998"/>
                </a:lnTo>
                <a:lnTo>
                  <a:pt x="1047843" y="1444998"/>
                </a:lnTo>
                <a:close/>
                <a:moveTo>
                  <a:pt x="1245825" y="1286476"/>
                </a:moveTo>
                <a:lnTo>
                  <a:pt x="1276354" y="1286476"/>
                </a:lnTo>
                <a:lnTo>
                  <a:pt x="1276354" y="1315555"/>
                </a:lnTo>
                <a:lnTo>
                  <a:pt x="1245825" y="1315555"/>
                </a:lnTo>
                <a:close/>
                <a:moveTo>
                  <a:pt x="621199" y="1284949"/>
                </a:moveTo>
                <a:lnTo>
                  <a:pt x="667528" y="1284949"/>
                </a:lnTo>
                <a:lnTo>
                  <a:pt x="667528" y="1328987"/>
                </a:lnTo>
                <a:lnTo>
                  <a:pt x="621199" y="1328987"/>
                </a:lnTo>
                <a:lnTo>
                  <a:pt x="621199" y="1310059"/>
                </a:lnTo>
                <a:lnTo>
                  <a:pt x="501449" y="1310059"/>
                </a:lnTo>
                <a:lnTo>
                  <a:pt x="297134" y="1507506"/>
                </a:lnTo>
                <a:lnTo>
                  <a:pt x="59999" y="1507506"/>
                </a:lnTo>
                <a:lnTo>
                  <a:pt x="59999" y="1516130"/>
                </a:lnTo>
                <a:lnTo>
                  <a:pt x="35576" y="1516130"/>
                </a:lnTo>
                <a:lnTo>
                  <a:pt x="35576" y="1492852"/>
                </a:lnTo>
                <a:lnTo>
                  <a:pt x="59999" y="1492852"/>
                </a:lnTo>
                <a:lnTo>
                  <a:pt x="59999" y="1501400"/>
                </a:lnTo>
                <a:lnTo>
                  <a:pt x="294386" y="1501400"/>
                </a:lnTo>
                <a:lnTo>
                  <a:pt x="498702" y="1303877"/>
                </a:lnTo>
                <a:lnTo>
                  <a:pt x="621199" y="1303877"/>
                </a:lnTo>
                <a:close/>
                <a:moveTo>
                  <a:pt x="1224024" y="1266129"/>
                </a:moveTo>
                <a:lnTo>
                  <a:pt x="1224024" y="1335582"/>
                </a:lnTo>
                <a:lnTo>
                  <a:pt x="1296988" y="1335582"/>
                </a:lnTo>
                <a:lnTo>
                  <a:pt x="1296988" y="1266129"/>
                </a:lnTo>
                <a:close/>
                <a:moveTo>
                  <a:pt x="107881" y="1237584"/>
                </a:moveTo>
                <a:lnTo>
                  <a:pt x="138410" y="1237584"/>
                </a:lnTo>
                <a:lnTo>
                  <a:pt x="138410" y="1266664"/>
                </a:lnTo>
                <a:lnTo>
                  <a:pt x="107881" y="1266664"/>
                </a:lnTo>
                <a:lnTo>
                  <a:pt x="107881" y="1255215"/>
                </a:lnTo>
                <a:lnTo>
                  <a:pt x="0" y="1255215"/>
                </a:lnTo>
                <a:lnTo>
                  <a:pt x="0" y="1249109"/>
                </a:lnTo>
                <a:lnTo>
                  <a:pt x="107881" y="1249109"/>
                </a:lnTo>
                <a:close/>
                <a:moveTo>
                  <a:pt x="972006" y="1207666"/>
                </a:moveTo>
                <a:lnTo>
                  <a:pt x="739985" y="1429765"/>
                </a:lnTo>
                <a:lnTo>
                  <a:pt x="808675" y="1429765"/>
                </a:lnTo>
                <a:lnTo>
                  <a:pt x="1040696" y="1207666"/>
                </a:lnTo>
                <a:close/>
                <a:moveTo>
                  <a:pt x="439121" y="1182861"/>
                </a:moveTo>
                <a:lnTo>
                  <a:pt x="218243" y="1396565"/>
                </a:lnTo>
                <a:lnTo>
                  <a:pt x="267319" y="1396565"/>
                </a:lnTo>
                <a:lnTo>
                  <a:pt x="488273" y="1182861"/>
                </a:lnTo>
                <a:close/>
                <a:moveTo>
                  <a:pt x="2573484" y="1169275"/>
                </a:moveTo>
                <a:lnTo>
                  <a:pt x="2665987" y="1169275"/>
                </a:lnTo>
                <a:lnTo>
                  <a:pt x="2665987" y="1257123"/>
                </a:lnTo>
                <a:lnTo>
                  <a:pt x="2573484" y="1257123"/>
                </a:lnTo>
                <a:lnTo>
                  <a:pt x="2573484" y="1216138"/>
                </a:lnTo>
                <a:lnTo>
                  <a:pt x="2380845" y="1216138"/>
                </a:lnTo>
                <a:lnTo>
                  <a:pt x="2380845" y="1234989"/>
                </a:lnTo>
                <a:lnTo>
                  <a:pt x="2334594" y="1234989"/>
                </a:lnTo>
                <a:lnTo>
                  <a:pt x="2334594" y="1216061"/>
                </a:lnTo>
                <a:lnTo>
                  <a:pt x="2194619" y="1216061"/>
                </a:lnTo>
                <a:lnTo>
                  <a:pt x="1967329" y="1435794"/>
                </a:lnTo>
                <a:lnTo>
                  <a:pt x="1730271" y="1435794"/>
                </a:lnTo>
                <a:lnTo>
                  <a:pt x="1730271" y="1476779"/>
                </a:lnTo>
                <a:lnTo>
                  <a:pt x="1642958" y="1476779"/>
                </a:lnTo>
                <a:lnTo>
                  <a:pt x="1493137" y="1621792"/>
                </a:lnTo>
                <a:lnTo>
                  <a:pt x="1492221" y="1622709"/>
                </a:lnTo>
                <a:lnTo>
                  <a:pt x="828747" y="1622709"/>
                </a:lnTo>
                <a:lnTo>
                  <a:pt x="828595" y="1663694"/>
                </a:lnTo>
                <a:lnTo>
                  <a:pt x="736017" y="1663694"/>
                </a:lnTo>
                <a:lnTo>
                  <a:pt x="736017" y="1575541"/>
                </a:lnTo>
                <a:lnTo>
                  <a:pt x="828595" y="1575541"/>
                </a:lnTo>
                <a:lnTo>
                  <a:pt x="828595" y="1616374"/>
                </a:lnTo>
                <a:lnTo>
                  <a:pt x="1411777" y="1616374"/>
                </a:lnTo>
                <a:lnTo>
                  <a:pt x="1598538" y="1435870"/>
                </a:lnTo>
                <a:lnTo>
                  <a:pt x="1086643" y="1435870"/>
                </a:lnTo>
                <a:lnTo>
                  <a:pt x="1086643" y="1429765"/>
                </a:lnTo>
                <a:lnTo>
                  <a:pt x="1637463" y="1429765"/>
                </a:lnTo>
                <a:lnTo>
                  <a:pt x="1637463" y="1388779"/>
                </a:lnTo>
                <a:lnTo>
                  <a:pt x="1729966" y="1388779"/>
                </a:lnTo>
                <a:lnTo>
                  <a:pt x="1729966" y="1429765"/>
                </a:lnTo>
                <a:lnTo>
                  <a:pt x="1964353" y="1429765"/>
                </a:lnTo>
                <a:lnTo>
                  <a:pt x="2191947" y="1210184"/>
                </a:lnTo>
                <a:lnTo>
                  <a:pt x="2334594" y="1210184"/>
                </a:lnTo>
                <a:lnTo>
                  <a:pt x="2334594" y="1191256"/>
                </a:lnTo>
                <a:lnTo>
                  <a:pt x="2380845" y="1191256"/>
                </a:lnTo>
                <a:lnTo>
                  <a:pt x="2380845" y="1210261"/>
                </a:lnTo>
                <a:lnTo>
                  <a:pt x="2573484" y="1210261"/>
                </a:lnTo>
                <a:close/>
                <a:moveTo>
                  <a:pt x="606955" y="1145234"/>
                </a:moveTo>
                <a:lnTo>
                  <a:pt x="606955" y="1214688"/>
                </a:lnTo>
                <a:lnTo>
                  <a:pt x="679918" y="1214688"/>
                </a:lnTo>
                <a:lnTo>
                  <a:pt x="679918" y="1145234"/>
                </a:lnTo>
                <a:close/>
                <a:moveTo>
                  <a:pt x="597262" y="1136228"/>
                </a:moveTo>
                <a:lnTo>
                  <a:pt x="689765" y="1136228"/>
                </a:lnTo>
                <a:lnTo>
                  <a:pt x="689765" y="1223847"/>
                </a:lnTo>
                <a:lnTo>
                  <a:pt x="597109" y="1223847"/>
                </a:lnTo>
                <a:lnTo>
                  <a:pt x="597109" y="1182861"/>
                </a:lnTo>
                <a:lnTo>
                  <a:pt x="497280" y="1182861"/>
                </a:lnTo>
                <a:lnTo>
                  <a:pt x="269990" y="1402518"/>
                </a:lnTo>
                <a:lnTo>
                  <a:pt x="0" y="1402518"/>
                </a:lnTo>
                <a:lnTo>
                  <a:pt x="0" y="1396870"/>
                </a:lnTo>
                <a:lnTo>
                  <a:pt x="208932" y="1396870"/>
                </a:lnTo>
                <a:lnTo>
                  <a:pt x="436526" y="1177213"/>
                </a:lnTo>
                <a:lnTo>
                  <a:pt x="597262" y="1177213"/>
                </a:lnTo>
                <a:close/>
                <a:moveTo>
                  <a:pt x="1411320" y="1096769"/>
                </a:moveTo>
                <a:lnTo>
                  <a:pt x="1505654" y="1188356"/>
                </a:lnTo>
                <a:lnTo>
                  <a:pt x="1543815" y="1188356"/>
                </a:lnTo>
                <a:lnTo>
                  <a:pt x="1449481" y="1096769"/>
                </a:lnTo>
                <a:close/>
                <a:moveTo>
                  <a:pt x="2964917" y="1066972"/>
                </a:moveTo>
                <a:lnTo>
                  <a:pt x="2995446" y="1066972"/>
                </a:lnTo>
                <a:lnTo>
                  <a:pt x="2995446" y="1096051"/>
                </a:lnTo>
                <a:lnTo>
                  <a:pt x="2964917" y="1096051"/>
                </a:lnTo>
                <a:close/>
                <a:moveTo>
                  <a:pt x="2605437" y="1066972"/>
                </a:moveTo>
                <a:lnTo>
                  <a:pt x="2635966" y="1066972"/>
                </a:lnTo>
                <a:lnTo>
                  <a:pt x="2635966" y="1096051"/>
                </a:lnTo>
                <a:lnTo>
                  <a:pt x="2605437" y="1096051"/>
                </a:lnTo>
                <a:close/>
                <a:moveTo>
                  <a:pt x="2942809" y="1046091"/>
                </a:moveTo>
                <a:lnTo>
                  <a:pt x="2942809" y="1115544"/>
                </a:lnTo>
                <a:lnTo>
                  <a:pt x="3015697" y="1115544"/>
                </a:lnTo>
                <a:lnTo>
                  <a:pt x="3015697" y="1046091"/>
                </a:lnTo>
                <a:close/>
                <a:moveTo>
                  <a:pt x="2932658" y="1037085"/>
                </a:moveTo>
                <a:lnTo>
                  <a:pt x="3025238" y="1037085"/>
                </a:lnTo>
                <a:lnTo>
                  <a:pt x="3025238" y="1125237"/>
                </a:lnTo>
                <a:lnTo>
                  <a:pt x="2932964" y="1125237"/>
                </a:lnTo>
                <a:lnTo>
                  <a:pt x="2932964" y="1084252"/>
                </a:lnTo>
                <a:lnTo>
                  <a:pt x="2648662" y="1084252"/>
                </a:lnTo>
                <a:lnTo>
                  <a:pt x="2648357" y="1078070"/>
                </a:lnTo>
                <a:lnTo>
                  <a:pt x="2932658" y="1078070"/>
                </a:lnTo>
                <a:close/>
                <a:moveTo>
                  <a:pt x="0" y="983659"/>
                </a:moveTo>
                <a:lnTo>
                  <a:pt x="11103" y="983659"/>
                </a:lnTo>
                <a:lnTo>
                  <a:pt x="11103" y="989765"/>
                </a:lnTo>
                <a:lnTo>
                  <a:pt x="0" y="989765"/>
                </a:lnTo>
                <a:close/>
                <a:moveTo>
                  <a:pt x="29928" y="972561"/>
                </a:moveTo>
                <a:lnTo>
                  <a:pt x="60458" y="972561"/>
                </a:lnTo>
                <a:lnTo>
                  <a:pt x="60458" y="1001640"/>
                </a:lnTo>
                <a:lnTo>
                  <a:pt x="29928" y="1001640"/>
                </a:lnTo>
                <a:close/>
                <a:moveTo>
                  <a:pt x="1006886" y="963204"/>
                </a:moveTo>
                <a:lnTo>
                  <a:pt x="1006886" y="1032658"/>
                </a:lnTo>
                <a:lnTo>
                  <a:pt x="1079849" y="1032658"/>
                </a:lnTo>
                <a:lnTo>
                  <a:pt x="1079849" y="963204"/>
                </a:lnTo>
                <a:close/>
                <a:moveTo>
                  <a:pt x="997346" y="953587"/>
                </a:moveTo>
                <a:lnTo>
                  <a:pt x="1089849" y="953587"/>
                </a:lnTo>
                <a:lnTo>
                  <a:pt x="1089849" y="1037542"/>
                </a:lnTo>
                <a:lnTo>
                  <a:pt x="1145869" y="1090968"/>
                </a:lnTo>
                <a:lnTo>
                  <a:pt x="1452609" y="1090968"/>
                </a:lnTo>
                <a:lnTo>
                  <a:pt x="1553279" y="1188280"/>
                </a:lnTo>
                <a:lnTo>
                  <a:pt x="1826209" y="1188280"/>
                </a:lnTo>
                <a:lnTo>
                  <a:pt x="1826209" y="1176831"/>
                </a:lnTo>
                <a:lnTo>
                  <a:pt x="1856738" y="1176831"/>
                </a:lnTo>
                <a:lnTo>
                  <a:pt x="1856738" y="1205910"/>
                </a:lnTo>
                <a:lnTo>
                  <a:pt x="1826209" y="1205910"/>
                </a:lnTo>
                <a:lnTo>
                  <a:pt x="1826209" y="1194462"/>
                </a:lnTo>
                <a:lnTo>
                  <a:pt x="1504509" y="1194462"/>
                </a:lnTo>
                <a:lnTo>
                  <a:pt x="1503134" y="1194462"/>
                </a:lnTo>
                <a:lnTo>
                  <a:pt x="1402465" y="1097150"/>
                </a:lnTo>
                <a:lnTo>
                  <a:pt x="1142969" y="1097150"/>
                </a:lnTo>
                <a:lnTo>
                  <a:pt x="1085268" y="1041740"/>
                </a:lnTo>
                <a:lnTo>
                  <a:pt x="997346" y="1041740"/>
                </a:lnTo>
                <a:close/>
                <a:moveTo>
                  <a:pt x="1410938" y="864977"/>
                </a:moveTo>
                <a:lnTo>
                  <a:pt x="1632273" y="1078680"/>
                </a:lnTo>
                <a:lnTo>
                  <a:pt x="1722334" y="1078680"/>
                </a:lnTo>
                <a:lnTo>
                  <a:pt x="1500998" y="864977"/>
                </a:lnTo>
                <a:close/>
                <a:moveTo>
                  <a:pt x="797685" y="850628"/>
                </a:moveTo>
                <a:lnTo>
                  <a:pt x="822108" y="850628"/>
                </a:lnTo>
                <a:lnTo>
                  <a:pt x="822108" y="873525"/>
                </a:lnTo>
                <a:lnTo>
                  <a:pt x="797685" y="873525"/>
                </a:lnTo>
                <a:lnTo>
                  <a:pt x="797685" y="864977"/>
                </a:lnTo>
                <a:lnTo>
                  <a:pt x="680758" y="864977"/>
                </a:lnTo>
                <a:lnTo>
                  <a:pt x="546201" y="994725"/>
                </a:lnTo>
                <a:lnTo>
                  <a:pt x="863322" y="994725"/>
                </a:lnTo>
                <a:lnTo>
                  <a:pt x="863322" y="953816"/>
                </a:lnTo>
                <a:lnTo>
                  <a:pt x="955825" y="953816"/>
                </a:lnTo>
                <a:lnTo>
                  <a:pt x="955825" y="1041588"/>
                </a:lnTo>
                <a:lnTo>
                  <a:pt x="912779" y="1041588"/>
                </a:lnTo>
                <a:lnTo>
                  <a:pt x="912779" y="1178969"/>
                </a:lnTo>
                <a:lnTo>
                  <a:pt x="689765" y="1392672"/>
                </a:lnTo>
                <a:lnTo>
                  <a:pt x="689765" y="1429765"/>
                </a:lnTo>
                <a:lnTo>
                  <a:pt x="730903" y="1429765"/>
                </a:lnTo>
                <a:lnTo>
                  <a:pt x="969258" y="1201559"/>
                </a:lnTo>
                <a:lnTo>
                  <a:pt x="1161210" y="1201559"/>
                </a:lnTo>
                <a:lnTo>
                  <a:pt x="1219215" y="1256818"/>
                </a:lnTo>
                <a:lnTo>
                  <a:pt x="1307063" y="1256818"/>
                </a:lnTo>
                <a:lnTo>
                  <a:pt x="1307063" y="1344971"/>
                </a:lnTo>
                <a:lnTo>
                  <a:pt x="1214559" y="1344971"/>
                </a:lnTo>
                <a:lnTo>
                  <a:pt x="1214559" y="1303833"/>
                </a:lnTo>
                <a:lnTo>
                  <a:pt x="1071378" y="1303833"/>
                </a:lnTo>
                <a:lnTo>
                  <a:pt x="1071378" y="1312381"/>
                </a:lnTo>
                <a:lnTo>
                  <a:pt x="1046955" y="1312381"/>
                </a:lnTo>
                <a:lnTo>
                  <a:pt x="1046955" y="1289102"/>
                </a:lnTo>
                <a:lnTo>
                  <a:pt x="1071378" y="1289102"/>
                </a:lnTo>
                <a:lnTo>
                  <a:pt x="1071378" y="1297650"/>
                </a:lnTo>
                <a:lnTo>
                  <a:pt x="1214865" y="1297650"/>
                </a:lnTo>
                <a:lnTo>
                  <a:pt x="1214865" y="1261092"/>
                </a:lnTo>
                <a:lnTo>
                  <a:pt x="1158844" y="1207666"/>
                </a:lnTo>
                <a:lnTo>
                  <a:pt x="1049931" y="1207666"/>
                </a:lnTo>
                <a:lnTo>
                  <a:pt x="817835" y="1429765"/>
                </a:lnTo>
                <a:lnTo>
                  <a:pt x="1031538" y="1429765"/>
                </a:lnTo>
                <a:lnTo>
                  <a:pt x="1031538" y="1436023"/>
                </a:lnTo>
                <a:lnTo>
                  <a:pt x="689765" y="1436023"/>
                </a:lnTo>
                <a:lnTo>
                  <a:pt x="689765" y="1477085"/>
                </a:lnTo>
                <a:lnTo>
                  <a:pt x="597491" y="1477085"/>
                </a:lnTo>
                <a:lnTo>
                  <a:pt x="597491" y="1389314"/>
                </a:lnTo>
                <a:lnTo>
                  <a:pt x="684880" y="1389314"/>
                </a:lnTo>
                <a:lnTo>
                  <a:pt x="906216" y="1177137"/>
                </a:lnTo>
                <a:lnTo>
                  <a:pt x="906216" y="1042351"/>
                </a:lnTo>
                <a:lnTo>
                  <a:pt x="863246" y="1042351"/>
                </a:lnTo>
                <a:lnTo>
                  <a:pt x="863246" y="1001366"/>
                </a:lnTo>
                <a:lnTo>
                  <a:pt x="416682" y="1001366"/>
                </a:lnTo>
                <a:lnTo>
                  <a:pt x="306091" y="1108217"/>
                </a:lnTo>
                <a:lnTo>
                  <a:pt x="306091" y="1148210"/>
                </a:lnTo>
                <a:lnTo>
                  <a:pt x="259839" y="1148210"/>
                </a:lnTo>
                <a:lnTo>
                  <a:pt x="259839" y="1129282"/>
                </a:lnTo>
                <a:lnTo>
                  <a:pt x="0" y="1129282"/>
                </a:lnTo>
                <a:lnTo>
                  <a:pt x="0" y="1122642"/>
                </a:lnTo>
                <a:lnTo>
                  <a:pt x="259915" y="1122642"/>
                </a:lnTo>
                <a:lnTo>
                  <a:pt x="259915" y="1103714"/>
                </a:lnTo>
                <a:lnTo>
                  <a:pt x="301282" y="1103714"/>
                </a:lnTo>
                <a:lnTo>
                  <a:pt x="414087" y="994725"/>
                </a:lnTo>
                <a:lnTo>
                  <a:pt x="537119" y="994725"/>
                </a:lnTo>
                <a:lnTo>
                  <a:pt x="678011" y="859176"/>
                </a:lnTo>
                <a:lnTo>
                  <a:pt x="797685" y="859176"/>
                </a:lnTo>
                <a:close/>
                <a:moveTo>
                  <a:pt x="409355" y="820634"/>
                </a:moveTo>
                <a:lnTo>
                  <a:pt x="239460" y="983659"/>
                </a:lnTo>
                <a:lnTo>
                  <a:pt x="284033" y="983659"/>
                </a:lnTo>
                <a:lnTo>
                  <a:pt x="454003" y="820634"/>
                </a:lnTo>
                <a:close/>
                <a:moveTo>
                  <a:pt x="863017" y="817657"/>
                </a:moveTo>
                <a:lnTo>
                  <a:pt x="955520" y="817657"/>
                </a:lnTo>
                <a:lnTo>
                  <a:pt x="955520" y="858490"/>
                </a:lnTo>
                <a:lnTo>
                  <a:pt x="1503899" y="858490"/>
                </a:lnTo>
                <a:lnTo>
                  <a:pt x="1731187" y="1078146"/>
                </a:lnTo>
                <a:lnTo>
                  <a:pt x="2101734" y="1078146"/>
                </a:lnTo>
                <a:lnTo>
                  <a:pt x="2101734" y="1059371"/>
                </a:lnTo>
                <a:lnTo>
                  <a:pt x="2148214" y="1059371"/>
                </a:lnTo>
                <a:lnTo>
                  <a:pt x="2148214" y="1078070"/>
                </a:lnTo>
                <a:lnTo>
                  <a:pt x="2592641" y="1078070"/>
                </a:lnTo>
                <a:lnTo>
                  <a:pt x="2592641" y="1084252"/>
                </a:lnTo>
                <a:lnTo>
                  <a:pt x="2148214" y="1084252"/>
                </a:lnTo>
                <a:lnTo>
                  <a:pt x="2148214" y="1103409"/>
                </a:lnTo>
                <a:lnTo>
                  <a:pt x="2107152" y="1103409"/>
                </a:lnTo>
                <a:lnTo>
                  <a:pt x="1899632" y="1303909"/>
                </a:lnTo>
                <a:lnTo>
                  <a:pt x="1450396" y="1303909"/>
                </a:lnTo>
                <a:lnTo>
                  <a:pt x="1450396" y="1344894"/>
                </a:lnTo>
                <a:lnTo>
                  <a:pt x="1357664" y="1345504"/>
                </a:lnTo>
                <a:lnTo>
                  <a:pt x="1357664" y="1257428"/>
                </a:lnTo>
                <a:lnTo>
                  <a:pt x="1450167" y="1257428"/>
                </a:lnTo>
                <a:lnTo>
                  <a:pt x="1450167" y="1298413"/>
                </a:lnTo>
                <a:lnTo>
                  <a:pt x="1896731" y="1298413"/>
                </a:lnTo>
                <a:lnTo>
                  <a:pt x="2101734" y="1099974"/>
                </a:lnTo>
                <a:lnTo>
                  <a:pt x="2101734" y="1084710"/>
                </a:lnTo>
                <a:lnTo>
                  <a:pt x="1629373" y="1084710"/>
                </a:lnTo>
                <a:lnTo>
                  <a:pt x="1402083" y="864977"/>
                </a:lnTo>
                <a:lnTo>
                  <a:pt x="955520" y="864977"/>
                </a:lnTo>
                <a:lnTo>
                  <a:pt x="955520" y="905734"/>
                </a:lnTo>
                <a:lnTo>
                  <a:pt x="863017" y="905734"/>
                </a:lnTo>
                <a:close/>
                <a:moveTo>
                  <a:pt x="1829186" y="659364"/>
                </a:moveTo>
                <a:lnTo>
                  <a:pt x="1829186" y="728817"/>
                </a:lnTo>
                <a:lnTo>
                  <a:pt x="1902150" y="728817"/>
                </a:lnTo>
                <a:lnTo>
                  <a:pt x="1902150" y="659364"/>
                </a:lnTo>
                <a:close/>
                <a:moveTo>
                  <a:pt x="7821" y="655319"/>
                </a:moveTo>
                <a:lnTo>
                  <a:pt x="7821" y="724849"/>
                </a:lnTo>
                <a:lnTo>
                  <a:pt x="80709" y="724849"/>
                </a:lnTo>
                <a:lnTo>
                  <a:pt x="80709" y="655319"/>
                </a:lnTo>
                <a:close/>
                <a:moveTo>
                  <a:pt x="1577321" y="600977"/>
                </a:moveTo>
                <a:lnTo>
                  <a:pt x="1450549" y="724468"/>
                </a:lnTo>
                <a:lnTo>
                  <a:pt x="1501761" y="724468"/>
                </a:lnTo>
                <a:lnTo>
                  <a:pt x="1628610" y="600977"/>
                </a:lnTo>
                <a:close/>
                <a:moveTo>
                  <a:pt x="1123709" y="583849"/>
                </a:moveTo>
                <a:lnTo>
                  <a:pt x="1154238" y="583849"/>
                </a:lnTo>
                <a:lnTo>
                  <a:pt x="1154238" y="612928"/>
                </a:lnTo>
                <a:lnTo>
                  <a:pt x="1123709" y="612928"/>
                </a:lnTo>
                <a:close/>
                <a:moveTo>
                  <a:pt x="1021283" y="583697"/>
                </a:moveTo>
                <a:lnTo>
                  <a:pt x="1051812" y="583697"/>
                </a:lnTo>
                <a:lnTo>
                  <a:pt x="1051812" y="612776"/>
                </a:lnTo>
                <a:lnTo>
                  <a:pt x="1021283" y="612776"/>
                </a:lnTo>
                <a:close/>
                <a:moveTo>
                  <a:pt x="1101907" y="563350"/>
                </a:moveTo>
                <a:lnTo>
                  <a:pt x="1101907" y="632804"/>
                </a:lnTo>
                <a:lnTo>
                  <a:pt x="1174719" y="632804"/>
                </a:lnTo>
                <a:lnTo>
                  <a:pt x="1174719" y="563350"/>
                </a:lnTo>
                <a:close/>
                <a:moveTo>
                  <a:pt x="1321716" y="473519"/>
                </a:moveTo>
                <a:lnTo>
                  <a:pt x="1446045" y="594795"/>
                </a:lnTo>
                <a:lnTo>
                  <a:pt x="1497335" y="594795"/>
                </a:lnTo>
                <a:lnTo>
                  <a:pt x="1373005" y="473519"/>
                </a:lnTo>
                <a:close/>
                <a:moveTo>
                  <a:pt x="463467" y="473289"/>
                </a:moveTo>
                <a:lnTo>
                  <a:pt x="242514" y="686992"/>
                </a:lnTo>
                <a:lnTo>
                  <a:pt x="293421" y="686992"/>
                </a:lnTo>
                <a:lnTo>
                  <a:pt x="514756" y="473289"/>
                </a:lnTo>
                <a:close/>
                <a:moveTo>
                  <a:pt x="1067715" y="467412"/>
                </a:moveTo>
                <a:lnTo>
                  <a:pt x="1374302" y="467412"/>
                </a:lnTo>
                <a:lnTo>
                  <a:pt x="1375676" y="467412"/>
                </a:lnTo>
                <a:lnTo>
                  <a:pt x="1506340" y="594795"/>
                </a:lnTo>
                <a:lnTo>
                  <a:pt x="1765838" y="594795"/>
                </a:lnTo>
                <a:lnTo>
                  <a:pt x="1823843" y="649977"/>
                </a:lnTo>
                <a:lnTo>
                  <a:pt x="1911766" y="649977"/>
                </a:lnTo>
                <a:lnTo>
                  <a:pt x="1912225" y="738282"/>
                </a:lnTo>
                <a:lnTo>
                  <a:pt x="1819722" y="738282"/>
                </a:lnTo>
                <a:lnTo>
                  <a:pt x="1819722" y="654327"/>
                </a:lnTo>
                <a:lnTo>
                  <a:pt x="1763624" y="600901"/>
                </a:lnTo>
                <a:lnTo>
                  <a:pt x="1637997" y="600901"/>
                </a:lnTo>
                <a:lnTo>
                  <a:pt x="1504738" y="730650"/>
                </a:lnTo>
                <a:lnTo>
                  <a:pt x="1161286" y="730650"/>
                </a:lnTo>
                <a:lnTo>
                  <a:pt x="1161286" y="749578"/>
                </a:lnTo>
                <a:lnTo>
                  <a:pt x="1115034" y="749578"/>
                </a:lnTo>
                <a:lnTo>
                  <a:pt x="1115034" y="705539"/>
                </a:lnTo>
                <a:lnTo>
                  <a:pt x="1161286" y="705539"/>
                </a:lnTo>
                <a:lnTo>
                  <a:pt x="1161286" y="724468"/>
                </a:lnTo>
                <a:lnTo>
                  <a:pt x="1441314" y="724468"/>
                </a:lnTo>
                <a:lnTo>
                  <a:pt x="1568238" y="600977"/>
                </a:lnTo>
                <a:lnTo>
                  <a:pt x="1184412" y="600977"/>
                </a:lnTo>
                <a:lnTo>
                  <a:pt x="1184412" y="642116"/>
                </a:lnTo>
                <a:lnTo>
                  <a:pt x="1096870" y="642116"/>
                </a:lnTo>
                <a:lnTo>
                  <a:pt x="1005282" y="730650"/>
                </a:lnTo>
                <a:lnTo>
                  <a:pt x="643971" y="730650"/>
                </a:lnTo>
                <a:lnTo>
                  <a:pt x="643971" y="739121"/>
                </a:lnTo>
                <a:lnTo>
                  <a:pt x="623669" y="739121"/>
                </a:lnTo>
                <a:lnTo>
                  <a:pt x="539714" y="820558"/>
                </a:lnTo>
                <a:lnTo>
                  <a:pt x="462857" y="820558"/>
                </a:lnTo>
                <a:lnTo>
                  <a:pt x="286552" y="989688"/>
                </a:lnTo>
                <a:lnTo>
                  <a:pt x="79183" y="989688"/>
                </a:lnTo>
                <a:lnTo>
                  <a:pt x="79183" y="983583"/>
                </a:lnTo>
                <a:lnTo>
                  <a:pt x="229767" y="983583"/>
                </a:lnTo>
                <a:lnTo>
                  <a:pt x="399738" y="820558"/>
                </a:lnTo>
                <a:lnTo>
                  <a:pt x="90631" y="820558"/>
                </a:lnTo>
                <a:lnTo>
                  <a:pt x="90631" y="861543"/>
                </a:lnTo>
                <a:lnTo>
                  <a:pt x="0" y="861543"/>
                </a:lnTo>
                <a:lnTo>
                  <a:pt x="0" y="773390"/>
                </a:lnTo>
                <a:lnTo>
                  <a:pt x="90631" y="773390"/>
                </a:lnTo>
                <a:lnTo>
                  <a:pt x="90631" y="814452"/>
                </a:lnTo>
                <a:lnTo>
                  <a:pt x="537119" y="814452"/>
                </a:lnTo>
                <a:lnTo>
                  <a:pt x="619853" y="735229"/>
                </a:lnTo>
                <a:lnTo>
                  <a:pt x="619853" y="715919"/>
                </a:lnTo>
                <a:lnTo>
                  <a:pt x="639392" y="715919"/>
                </a:lnTo>
                <a:lnTo>
                  <a:pt x="764712" y="594795"/>
                </a:lnTo>
                <a:lnTo>
                  <a:pt x="933538" y="594795"/>
                </a:lnTo>
                <a:lnTo>
                  <a:pt x="933538" y="575867"/>
                </a:lnTo>
                <a:lnTo>
                  <a:pt x="979790" y="575867"/>
                </a:lnTo>
                <a:lnTo>
                  <a:pt x="979790" y="619905"/>
                </a:lnTo>
                <a:lnTo>
                  <a:pt x="933081" y="619905"/>
                </a:lnTo>
                <a:lnTo>
                  <a:pt x="933081" y="600977"/>
                </a:lnTo>
                <a:lnTo>
                  <a:pt x="767003" y="600977"/>
                </a:lnTo>
                <a:lnTo>
                  <a:pt x="643818" y="719965"/>
                </a:lnTo>
                <a:lnTo>
                  <a:pt x="643818" y="724239"/>
                </a:lnTo>
                <a:lnTo>
                  <a:pt x="1002535" y="724239"/>
                </a:lnTo>
                <a:lnTo>
                  <a:pt x="1091833" y="637994"/>
                </a:lnTo>
                <a:lnTo>
                  <a:pt x="1091833" y="554039"/>
                </a:lnTo>
                <a:lnTo>
                  <a:pt x="1184336" y="554039"/>
                </a:lnTo>
                <a:lnTo>
                  <a:pt x="1184336" y="594872"/>
                </a:lnTo>
                <a:lnTo>
                  <a:pt x="1436963" y="594872"/>
                </a:lnTo>
                <a:lnTo>
                  <a:pt x="1312557" y="473594"/>
                </a:lnTo>
                <a:lnTo>
                  <a:pt x="1067715" y="473594"/>
                </a:lnTo>
                <a:close/>
                <a:moveTo>
                  <a:pt x="1021283" y="456161"/>
                </a:moveTo>
                <a:lnTo>
                  <a:pt x="1051812" y="456161"/>
                </a:lnTo>
                <a:lnTo>
                  <a:pt x="1051812" y="485240"/>
                </a:lnTo>
                <a:lnTo>
                  <a:pt x="1021283" y="485240"/>
                </a:lnTo>
                <a:close/>
                <a:moveTo>
                  <a:pt x="800177" y="448758"/>
                </a:moveTo>
                <a:lnTo>
                  <a:pt x="846505" y="448758"/>
                </a:lnTo>
                <a:lnTo>
                  <a:pt x="846505" y="467686"/>
                </a:lnTo>
                <a:lnTo>
                  <a:pt x="1008690" y="467686"/>
                </a:lnTo>
                <a:lnTo>
                  <a:pt x="1008690" y="473868"/>
                </a:lnTo>
                <a:lnTo>
                  <a:pt x="846505" y="473792"/>
                </a:lnTo>
                <a:lnTo>
                  <a:pt x="846505" y="492796"/>
                </a:lnTo>
                <a:lnTo>
                  <a:pt x="800177" y="492796"/>
                </a:lnTo>
                <a:close/>
                <a:moveTo>
                  <a:pt x="711059" y="448484"/>
                </a:moveTo>
                <a:lnTo>
                  <a:pt x="757310" y="448484"/>
                </a:lnTo>
                <a:lnTo>
                  <a:pt x="757310" y="492523"/>
                </a:lnTo>
                <a:lnTo>
                  <a:pt x="715944" y="492523"/>
                </a:lnTo>
                <a:lnTo>
                  <a:pt x="521854" y="680124"/>
                </a:lnTo>
                <a:lnTo>
                  <a:pt x="521854" y="704699"/>
                </a:lnTo>
                <a:lnTo>
                  <a:pt x="491325" y="704699"/>
                </a:lnTo>
                <a:lnTo>
                  <a:pt x="491325" y="675544"/>
                </a:lnTo>
                <a:lnTo>
                  <a:pt x="517656" y="675544"/>
                </a:lnTo>
                <a:lnTo>
                  <a:pt x="711286" y="488401"/>
                </a:lnTo>
                <a:lnTo>
                  <a:pt x="711286" y="473518"/>
                </a:lnTo>
                <a:lnTo>
                  <a:pt x="523915" y="473518"/>
                </a:lnTo>
                <a:lnTo>
                  <a:pt x="296626" y="693175"/>
                </a:lnTo>
                <a:lnTo>
                  <a:pt x="90555" y="693175"/>
                </a:lnTo>
                <a:lnTo>
                  <a:pt x="90555" y="734160"/>
                </a:lnTo>
                <a:lnTo>
                  <a:pt x="0" y="734235"/>
                </a:lnTo>
                <a:lnTo>
                  <a:pt x="0" y="646084"/>
                </a:lnTo>
                <a:lnTo>
                  <a:pt x="90631" y="646084"/>
                </a:lnTo>
                <a:lnTo>
                  <a:pt x="90631" y="687069"/>
                </a:lnTo>
                <a:lnTo>
                  <a:pt x="233507" y="687069"/>
                </a:lnTo>
                <a:lnTo>
                  <a:pt x="460796" y="467412"/>
                </a:lnTo>
                <a:lnTo>
                  <a:pt x="711059" y="467412"/>
                </a:lnTo>
                <a:close/>
                <a:moveTo>
                  <a:pt x="248239" y="252259"/>
                </a:moveTo>
                <a:lnTo>
                  <a:pt x="278767" y="252259"/>
                </a:lnTo>
                <a:lnTo>
                  <a:pt x="278767" y="281338"/>
                </a:lnTo>
                <a:lnTo>
                  <a:pt x="252817" y="281338"/>
                </a:lnTo>
                <a:lnTo>
                  <a:pt x="147874" y="382771"/>
                </a:lnTo>
                <a:lnTo>
                  <a:pt x="0" y="382771"/>
                </a:lnTo>
                <a:lnTo>
                  <a:pt x="0" y="376512"/>
                </a:lnTo>
                <a:lnTo>
                  <a:pt x="145202" y="376512"/>
                </a:lnTo>
                <a:lnTo>
                  <a:pt x="248239" y="277292"/>
                </a:lnTo>
                <a:close/>
                <a:moveTo>
                  <a:pt x="657633" y="218754"/>
                </a:moveTo>
                <a:lnTo>
                  <a:pt x="764485" y="322399"/>
                </a:lnTo>
                <a:lnTo>
                  <a:pt x="811423" y="322399"/>
                </a:lnTo>
                <a:lnTo>
                  <a:pt x="704571" y="218754"/>
                </a:lnTo>
                <a:close/>
                <a:moveTo>
                  <a:pt x="1127552" y="144033"/>
                </a:moveTo>
                <a:lnTo>
                  <a:pt x="1312481" y="322781"/>
                </a:lnTo>
                <a:lnTo>
                  <a:pt x="1370258" y="322781"/>
                </a:lnTo>
                <a:lnTo>
                  <a:pt x="1185404" y="144033"/>
                </a:lnTo>
                <a:close/>
                <a:moveTo>
                  <a:pt x="1533256" y="126982"/>
                </a:moveTo>
                <a:lnTo>
                  <a:pt x="1563785" y="126982"/>
                </a:lnTo>
                <a:lnTo>
                  <a:pt x="1563785" y="156061"/>
                </a:lnTo>
                <a:lnTo>
                  <a:pt x="1533256" y="156061"/>
                </a:lnTo>
                <a:close/>
                <a:moveTo>
                  <a:pt x="1511149" y="106406"/>
                </a:moveTo>
                <a:lnTo>
                  <a:pt x="1511149" y="175860"/>
                </a:lnTo>
                <a:lnTo>
                  <a:pt x="1584113" y="175860"/>
                </a:lnTo>
                <a:lnTo>
                  <a:pt x="1584113" y="106406"/>
                </a:lnTo>
                <a:close/>
                <a:moveTo>
                  <a:pt x="249509" y="91644"/>
                </a:moveTo>
                <a:lnTo>
                  <a:pt x="280037" y="91644"/>
                </a:lnTo>
                <a:lnTo>
                  <a:pt x="280037" y="120723"/>
                </a:lnTo>
                <a:lnTo>
                  <a:pt x="249509" y="120723"/>
                </a:lnTo>
                <a:close/>
                <a:moveTo>
                  <a:pt x="227325" y="71221"/>
                </a:moveTo>
                <a:lnTo>
                  <a:pt x="227325" y="140904"/>
                </a:lnTo>
                <a:lnTo>
                  <a:pt x="300290" y="140904"/>
                </a:lnTo>
                <a:lnTo>
                  <a:pt x="300519" y="71221"/>
                </a:lnTo>
                <a:close/>
                <a:moveTo>
                  <a:pt x="836686" y="44662"/>
                </a:moveTo>
                <a:lnTo>
                  <a:pt x="924075" y="128617"/>
                </a:lnTo>
                <a:lnTo>
                  <a:pt x="943920" y="128617"/>
                </a:lnTo>
                <a:lnTo>
                  <a:pt x="943920" y="137241"/>
                </a:lnTo>
                <a:lnTo>
                  <a:pt x="1362854" y="138004"/>
                </a:lnTo>
                <a:lnTo>
                  <a:pt x="1362854" y="97095"/>
                </a:lnTo>
                <a:lnTo>
                  <a:pt x="1455433" y="97095"/>
                </a:lnTo>
                <a:lnTo>
                  <a:pt x="1455433" y="185019"/>
                </a:lnTo>
                <a:lnTo>
                  <a:pt x="1362854" y="185019"/>
                </a:lnTo>
                <a:lnTo>
                  <a:pt x="1362854" y="143957"/>
                </a:lnTo>
                <a:lnTo>
                  <a:pt x="1194487" y="143957"/>
                </a:lnTo>
                <a:lnTo>
                  <a:pt x="1379263" y="322628"/>
                </a:lnTo>
                <a:lnTo>
                  <a:pt x="1403763" y="322628"/>
                </a:lnTo>
                <a:lnTo>
                  <a:pt x="1403763" y="281643"/>
                </a:lnTo>
                <a:lnTo>
                  <a:pt x="1496343" y="281643"/>
                </a:lnTo>
                <a:lnTo>
                  <a:pt x="1496343" y="323086"/>
                </a:lnTo>
                <a:lnTo>
                  <a:pt x="1759579" y="323086"/>
                </a:lnTo>
                <a:lnTo>
                  <a:pt x="1759579" y="281948"/>
                </a:lnTo>
                <a:lnTo>
                  <a:pt x="1852464" y="281948"/>
                </a:lnTo>
                <a:lnTo>
                  <a:pt x="1852464" y="370101"/>
                </a:lnTo>
                <a:lnTo>
                  <a:pt x="1759961" y="370101"/>
                </a:lnTo>
                <a:lnTo>
                  <a:pt x="1759961" y="329116"/>
                </a:lnTo>
                <a:lnTo>
                  <a:pt x="1496724" y="329116"/>
                </a:lnTo>
                <a:lnTo>
                  <a:pt x="1496724" y="369567"/>
                </a:lnTo>
                <a:lnTo>
                  <a:pt x="1404144" y="369567"/>
                </a:lnTo>
                <a:lnTo>
                  <a:pt x="1404144" y="329116"/>
                </a:lnTo>
                <a:lnTo>
                  <a:pt x="1310649" y="329116"/>
                </a:lnTo>
                <a:lnTo>
                  <a:pt x="1310191" y="328581"/>
                </a:lnTo>
                <a:lnTo>
                  <a:pt x="979791" y="328581"/>
                </a:lnTo>
                <a:lnTo>
                  <a:pt x="979791" y="347509"/>
                </a:lnTo>
                <a:lnTo>
                  <a:pt x="933157" y="347509"/>
                </a:lnTo>
                <a:lnTo>
                  <a:pt x="933157" y="328581"/>
                </a:lnTo>
                <a:lnTo>
                  <a:pt x="463467" y="328581"/>
                </a:lnTo>
                <a:lnTo>
                  <a:pt x="363715" y="424901"/>
                </a:lnTo>
                <a:lnTo>
                  <a:pt x="363715" y="447798"/>
                </a:lnTo>
                <a:lnTo>
                  <a:pt x="339749" y="447798"/>
                </a:lnTo>
                <a:lnTo>
                  <a:pt x="236178" y="547933"/>
                </a:lnTo>
                <a:lnTo>
                  <a:pt x="19804" y="547933"/>
                </a:lnTo>
                <a:lnTo>
                  <a:pt x="19804" y="541751"/>
                </a:lnTo>
                <a:lnTo>
                  <a:pt x="233507" y="541751"/>
                </a:lnTo>
                <a:lnTo>
                  <a:pt x="333261" y="445355"/>
                </a:lnTo>
                <a:lnTo>
                  <a:pt x="333261" y="418719"/>
                </a:lnTo>
                <a:lnTo>
                  <a:pt x="360814" y="418719"/>
                </a:lnTo>
                <a:lnTo>
                  <a:pt x="460797" y="322094"/>
                </a:lnTo>
                <a:lnTo>
                  <a:pt x="755249" y="322094"/>
                </a:lnTo>
                <a:lnTo>
                  <a:pt x="648398" y="218447"/>
                </a:lnTo>
                <a:lnTo>
                  <a:pt x="407371" y="218447"/>
                </a:lnTo>
                <a:lnTo>
                  <a:pt x="407371" y="237452"/>
                </a:lnTo>
                <a:lnTo>
                  <a:pt x="361119" y="237452"/>
                </a:lnTo>
                <a:lnTo>
                  <a:pt x="361119" y="193338"/>
                </a:lnTo>
                <a:lnTo>
                  <a:pt x="407371" y="193338"/>
                </a:lnTo>
                <a:lnTo>
                  <a:pt x="407371" y="212572"/>
                </a:lnTo>
                <a:lnTo>
                  <a:pt x="706861" y="212572"/>
                </a:lnTo>
                <a:lnTo>
                  <a:pt x="820429" y="322323"/>
                </a:lnTo>
                <a:lnTo>
                  <a:pt x="933081" y="322323"/>
                </a:lnTo>
                <a:lnTo>
                  <a:pt x="933081" y="307821"/>
                </a:lnTo>
                <a:lnTo>
                  <a:pt x="727010" y="108849"/>
                </a:lnTo>
                <a:lnTo>
                  <a:pt x="309830" y="108849"/>
                </a:lnTo>
                <a:lnTo>
                  <a:pt x="309830" y="149834"/>
                </a:lnTo>
                <a:lnTo>
                  <a:pt x="221907" y="149834"/>
                </a:lnTo>
                <a:lnTo>
                  <a:pt x="111467" y="256686"/>
                </a:lnTo>
                <a:lnTo>
                  <a:pt x="0" y="256686"/>
                </a:lnTo>
                <a:lnTo>
                  <a:pt x="0" y="250580"/>
                </a:lnTo>
                <a:lnTo>
                  <a:pt x="108949" y="250580"/>
                </a:lnTo>
                <a:lnTo>
                  <a:pt x="217480" y="145560"/>
                </a:lnTo>
                <a:lnTo>
                  <a:pt x="217480" y="108925"/>
                </a:lnTo>
                <a:lnTo>
                  <a:pt x="20416" y="108925"/>
                </a:lnTo>
                <a:lnTo>
                  <a:pt x="20416" y="127929"/>
                </a:lnTo>
                <a:lnTo>
                  <a:pt x="0" y="127929"/>
                </a:lnTo>
                <a:lnTo>
                  <a:pt x="0" y="83433"/>
                </a:lnTo>
                <a:lnTo>
                  <a:pt x="21025" y="83433"/>
                </a:lnTo>
                <a:lnTo>
                  <a:pt x="21025" y="102362"/>
                </a:lnTo>
                <a:lnTo>
                  <a:pt x="218090" y="102362"/>
                </a:lnTo>
                <a:lnTo>
                  <a:pt x="218090" y="61452"/>
                </a:lnTo>
                <a:lnTo>
                  <a:pt x="310593" y="61452"/>
                </a:lnTo>
                <a:lnTo>
                  <a:pt x="310593" y="102438"/>
                </a:lnTo>
                <a:lnTo>
                  <a:pt x="730368" y="102438"/>
                </a:lnTo>
                <a:lnTo>
                  <a:pt x="937966" y="303090"/>
                </a:lnTo>
                <a:lnTo>
                  <a:pt x="979791" y="303090"/>
                </a:lnTo>
                <a:lnTo>
                  <a:pt x="979791" y="322094"/>
                </a:lnTo>
                <a:lnTo>
                  <a:pt x="1303399" y="322094"/>
                </a:lnTo>
                <a:lnTo>
                  <a:pt x="1118469" y="143270"/>
                </a:lnTo>
                <a:lnTo>
                  <a:pt x="943920" y="143270"/>
                </a:lnTo>
                <a:lnTo>
                  <a:pt x="943920" y="151818"/>
                </a:lnTo>
                <a:lnTo>
                  <a:pt x="919496" y="151818"/>
                </a:lnTo>
                <a:lnTo>
                  <a:pt x="919496" y="132891"/>
                </a:lnTo>
                <a:lnTo>
                  <a:pt x="832107" y="48936"/>
                </a:lnTo>
                <a:close/>
                <a:moveTo>
                  <a:pt x="2319674" y="0"/>
                </a:moveTo>
                <a:lnTo>
                  <a:pt x="2328614" y="0"/>
                </a:lnTo>
                <a:lnTo>
                  <a:pt x="2185688" y="138080"/>
                </a:lnTo>
                <a:lnTo>
                  <a:pt x="2254379" y="138080"/>
                </a:lnTo>
                <a:lnTo>
                  <a:pt x="2397611" y="0"/>
                </a:lnTo>
                <a:lnTo>
                  <a:pt x="2405977" y="0"/>
                </a:lnTo>
                <a:lnTo>
                  <a:pt x="2258271" y="142965"/>
                </a:lnTo>
                <a:lnTo>
                  <a:pt x="2257355" y="143881"/>
                </a:lnTo>
                <a:lnTo>
                  <a:pt x="1593883" y="143881"/>
                </a:lnTo>
                <a:lnTo>
                  <a:pt x="1593883" y="184866"/>
                </a:lnTo>
                <a:lnTo>
                  <a:pt x="1501380" y="184866"/>
                </a:lnTo>
                <a:lnTo>
                  <a:pt x="1501380" y="96790"/>
                </a:lnTo>
                <a:lnTo>
                  <a:pt x="1593883" y="96790"/>
                </a:lnTo>
                <a:lnTo>
                  <a:pt x="1593883" y="137775"/>
                </a:lnTo>
                <a:lnTo>
                  <a:pt x="2177064" y="137775"/>
                </a:lnTo>
                <a:close/>
                <a:moveTo>
                  <a:pt x="1083332" y="0"/>
                </a:moveTo>
                <a:lnTo>
                  <a:pt x="1092340" y="0"/>
                </a:lnTo>
                <a:lnTo>
                  <a:pt x="1062269" y="29060"/>
                </a:lnTo>
                <a:lnTo>
                  <a:pt x="825135" y="29060"/>
                </a:lnTo>
                <a:lnTo>
                  <a:pt x="825135" y="37608"/>
                </a:lnTo>
                <a:lnTo>
                  <a:pt x="800711" y="37608"/>
                </a:lnTo>
                <a:lnTo>
                  <a:pt x="800711" y="14330"/>
                </a:lnTo>
                <a:lnTo>
                  <a:pt x="825135" y="14330"/>
                </a:lnTo>
                <a:lnTo>
                  <a:pt x="825135" y="22954"/>
                </a:lnTo>
                <a:lnTo>
                  <a:pt x="1059598" y="22954"/>
                </a:lnTo>
                <a:close/>
                <a:moveTo>
                  <a:pt x="780749" y="0"/>
                </a:moveTo>
                <a:lnTo>
                  <a:pt x="789881" y="0"/>
                </a:lnTo>
                <a:lnTo>
                  <a:pt x="790052" y="165"/>
                </a:lnTo>
                <a:lnTo>
                  <a:pt x="785473" y="4516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30000"/>
                </a:schemeClr>
              </a:gs>
              <a:gs pos="58000">
                <a:schemeClr val="accent2">
                  <a:lumMod val="20000"/>
                  <a:lumOff val="80000"/>
                  <a:alpha val="40000"/>
                </a:schemeClr>
              </a:gs>
              <a:gs pos="100000">
                <a:schemeClr val="accent2">
                  <a:lumMod val="0"/>
                  <a:lumOff val="100000"/>
                  <a:alpha val="60000"/>
                </a:schemeClr>
              </a:gs>
            </a:gsLst>
            <a:lin ang="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0941637" y="623465"/>
            <a:ext cx="739416" cy="739416"/>
          </a:xfrm>
          <a:prstGeom prst="rect">
            <a:avLst/>
          </a:pr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0153688" y="1848547"/>
            <a:ext cx="264962" cy="264962"/>
          </a:xfrm>
          <a:prstGeom prst="rect">
            <a:avLst/>
          </a:prstGeom>
          <a:solidFill>
            <a:schemeClr val="accent2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710399" y="1"/>
            <a:ext cx="967739" cy="611701"/>
          </a:xfrm>
          <a:custGeom>
            <a:avLst/>
            <a:gdLst>
              <a:gd name="connsiteX0" fmla="*/ 0 w 967739"/>
              <a:gd name="connsiteY0" fmla="*/ 0 h 611701"/>
              <a:gd name="connsiteX1" fmla="*/ 967739 w 967739"/>
              <a:gd name="connsiteY1" fmla="*/ 0 h 611701"/>
              <a:gd name="connsiteX2" fmla="*/ 967739 w 967739"/>
              <a:gd name="connsiteY2" fmla="*/ 611701 h 611701"/>
              <a:gd name="connsiteX3" fmla="*/ 0 w 967739"/>
              <a:gd name="connsiteY3" fmla="*/ 611701 h 611701"/>
            </a:gdLst>
            <a:ahLst/>
            <a:cxnLst/>
            <a:rect l="l" t="t" r="r" b="b"/>
            <a:pathLst>
              <a:path w="967739" h="611701">
                <a:moveTo>
                  <a:pt x="0" y="0"/>
                </a:moveTo>
                <a:lnTo>
                  <a:pt x="967739" y="0"/>
                </a:lnTo>
                <a:lnTo>
                  <a:pt x="967739" y="611701"/>
                </a:lnTo>
                <a:lnTo>
                  <a:pt x="0" y="611701"/>
                </a:lnTo>
                <a:close/>
              </a:path>
            </a:pathLst>
          </a:cu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V="1">
            <a:off x="6050951" y="3801853"/>
            <a:ext cx="276336" cy="276336"/>
          </a:xfrm>
          <a:prstGeom prst="rect">
            <a:avLst/>
          </a:prstGeom>
          <a:solidFill>
            <a:schemeClr val="accent1">
              <a:alpha val="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971435" y="4914753"/>
            <a:ext cx="412683" cy="412683"/>
          </a:xfrm>
          <a:prstGeom prst="rect">
            <a:avLst/>
          </a:prstGeom>
          <a:solidFill>
            <a:schemeClr val="accent1">
              <a:alpha val="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271629" y="5049752"/>
            <a:ext cx="667529" cy="667529"/>
          </a:xfrm>
          <a:prstGeom prst="rect">
            <a:avLst/>
          </a:prstGeom>
          <a:solidFill>
            <a:schemeClr val="accent1">
              <a:alpha val="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26542" y="2753787"/>
            <a:ext cx="264962" cy="264962"/>
          </a:xfrm>
          <a:prstGeom prst="rect">
            <a:avLst/>
          </a:prstGeom>
          <a:solidFill>
            <a:schemeClr val="accent2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4">
            <a:alphaModFix/>
          </a:blip>
          <a:srcRect/>
          <a:stretch>
            <a:fillRect/>
          </a:stretch>
        </p:blipFill>
        <p:spPr>
          <a:xfrm>
            <a:off x="409575" y="2004060"/>
            <a:ext cx="4824095" cy="29121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>
            <a:alphaModFix/>
          </a:blip>
          <a:srcRect/>
          <a:stretch>
            <a:fillRect/>
          </a:stretch>
        </p:blipFill>
        <p:spPr>
          <a:xfrm flipH="1">
            <a:off x="6290449" y="4013070"/>
            <a:ext cx="4370224" cy="699686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标题 1"/>
          <p:cNvSpPr txBox="1"/>
          <p:nvPr/>
        </p:nvSpPr>
        <p:spPr>
          <a:xfrm>
            <a:off x="7648358" y="1156539"/>
            <a:ext cx="412683" cy="412683"/>
          </a:xfrm>
          <a:prstGeom prst="rect">
            <a:avLst/>
          </a:prstGeom>
          <a:solidFill>
            <a:schemeClr val="accent1">
              <a:alpha val="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237260" y="2835399"/>
            <a:ext cx="6603602" cy="16159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468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垂直场景应用与价值落地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485160" y="79499"/>
            <a:ext cx="2107802" cy="29875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A66AC"/>
      </a:dk2>
      <a:lt2>
        <a:srgbClr val="E0EBF6"/>
      </a:lt2>
      <a:accent1>
        <a:srgbClr val="1263F8"/>
      </a:accent1>
      <a:accent2>
        <a:srgbClr val="09FFFF"/>
      </a:accent2>
      <a:accent3>
        <a:srgbClr val="DDDDDD"/>
      </a:accent3>
      <a:accent4>
        <a:srgbClr val="DDDDDD"/>
      </a:accent4>
      <a:accent5>
        <a:srgbClr val="DDDDDD"/>
      </a:accent5>
      <a:accent6>
        <a:srgbClr val="DDDDDD"/>
      </a:accent6>
      <a:hlink>
        <a:srgbClr val="000000"/>
      </a:hlink>
      <a:folHlink>
        <a:srgbClr val="000000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</TotalTime>
  <Words>632</Words>
  <Application>Microsoft Office PowerPoint</Application>
  <PresentationFormat>宽屏</PresentationFormat>
  <Paragraphs>141</Paragraphs>
  <Slides>29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37" baseType="lpstr">
      <vt:lpstr>Source Han Sans CN Bold</vt:lpstr>
      <vt:lpstr>Source Han Sans</vt:lpstr>
      <vt:lpstr>Arial</vt:lpstr>
      <vt:lpstr>OPPOSans B</vt:lpstr>
      <vt:lpstr>OPPOSans H</vt:lpstr>
      <vt:lpstr>微软雅黑</vt:lpstr>
      <vt:lpstr>OPPOSans 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Vito Xu</dc:creator>
  <cp:lastModifiedBy>Vito Xu</cp:lastModifiedBy>
  <cp:revision>2</cp:revision>
  <dcterms:modified xsi:type="dcterms:W3CDTF">2025-04-09T04:03:09Z</dcterms:modified>
</cp:coreProperties>
</file>